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3" r:id="rId5"/>
    <p:sldMasterId id="2147483681" r:id="rId6"/>
    <p:sldMasterId id="2147483713" r:id="rId7"/>
  </p:sldMasterIdLst>
  <p:notesMasterIdLst>
    <p:notesMasterId r:id="rId10"/>
  </p:notesMasterIdLst>
  <p:handoutMasterIdLst>
    <p:handoutMasterId r:id="rId11"/>
  </p:handoutMasterIdLst>
  <p:sldIdLst>
    <p:sldId id="1257" r:id="rId8"/>
    <p:sldId id="1258" r:id="rId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1D728B-6678-5B61-1F9D-4A3FB80376F9}" name="Haldemann Adrian EPA" initials="HE" userId="S::adrian.haldemann.epa_tmsgovch.onmicrosoft.com#ext#@igkg.onmicrosoft.com::302c10b3-b037-4e48-b557-569c8a485aee" providerId="AD"/>
  <p188:author id="{B84012F9-A261-8116-73A8-1A3B91272470}" name="Petra Hämmerle" initials="PH" userId="S::petra.haemmerle@ectaveo.ch::07e6f744-1fd2-4891-ab6f-0a23d863df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DBF17"/>
    <a:srgbClr val="28465A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057F2-92D7-47A5-87A8-45C1375620C6}" v="2" dt="2025-06-24T13:37:07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Vrignaud" userId="c3b756be-2e69-4854-864b-8193a503d4fd" providerId="ADAL" clId="{330C26AE-BE2D-4E8A-A849-3CD494CC72E4}"/>
    <pc:docChg chg="undo custSel modSld">
      <pc:chgData name="Sandra Vrignaud" userId="c3b756be-2e69-4854-864b-8193a503d4fd" providerId="ADAL" clId="{330C26AE-BE2D-4E8A-A849-3CD494CC72E4}" dt="2025-06-24T14:01:41.498" v="2" actId="1076"/>
      <pc:docMkLst>
        <pc:docMk/>
      </pc:docMkLst>
      <pc:sldChg chg="modSp mod">
        <pc:chgData name="Sandra Vrignaud" userId="c3b756be-2e69-4854-864b-8193a503d4fd" providerId="ADAL" clId="{330C26AE-BE2D-4E8A-A849-3CD494CC72E4}" dt="2025-06-24T14:01:41.498" v="2" actId="1076"/>
        <pc:sldMkLst>
          <pc:docMk/>
          <pc:sldMk cId="1429948027" sldId="1257"/>
        </pc:sldMkLst>
        <pc:spChg chg="mod">
          <ac:chgData name="Sandra Vrignaud" userId="c3b756be-2e69-4854-864b-8193a503d4fd" providerId="ADAL" clId="{330C26AE-BE2D-4E8A-A849-3CD494CC72E4}" dt="2025-06-24T14:01:41.498" v="2" actId="1076"/>
          <ac:spMkLst>
            <pc:docMk/>
            <pc:sldMk cId="1429948027" sldId="1257"/>
            <ac:spMk id="2" creationId="{91857F66-C77C-DAC1-02F6-6BD1E317BC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5C82F27C-08C2-1240-B0AA-C16688F3B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96628" y="402937"/>
            <a:ext cx="3206695" cy="51350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/>
            </a:lvl1pPr>
          </a:lstStyle>
          <a:p>
            <a:endParaRPr lang="de-CH">
              <a:solidFill>
                <a:srgbClr val="28465A"/>
              </a:solidFill>
              <a:latin typeface="MULISH REGULAR ROMAN" pitchFamily="2" charset="77"/>
              <a:cs typeface="Arial" panose="020B0604020202020204" pitchFamily="34" charset="0"/>
            </a:endParaRP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71AD802E-4864-0741-85AB-BB5CA7C76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331" y="402937"/>
            <a:ext cx="2591041" cy="513507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/>
            </a:lvl1pPr>
          </a:lstStyle>
          <a:p>
            <a:fld id="{A034627D-A72F-EC42-8270-06C6043433CC}" type="datetimeFigureOut">
              <a:rPr lang="de-CH" smtClean="0">
                <a:solidFill>
                  <a:srgbClr val="28465A"/>
                </a:solidFill>
                <a:latin typeface="MULISH REGULAR ROMAN" pitchFamily="2" charset="77"/>
                <a:cs typeface="Arial" panose="020B0604020202020204" pitchFamily="34" charset="0"/>
              </a:rPr>
              <a:t>24.06.2025</a:t>
            </a:fld>
            <a:endParaRPr lang="de-CH">
              <a:solidFill>
                <a:srgbClr val="28465A"/>
              </a:solidFill>
              <a:latin typeface="MULISH REGULAR ROMAN" pitchFamily="2" charset="77"/>
              <a:cs typeface="Arial" panose="020B0604020202020204" pitchFamily="34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CD3CAA7-2283-134F-B504-9FA3FB7814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6628" y="9710795"/>
            <a:ext cx="3206695" cy="5238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endParaRPr lang="de-CH">
              <a:solidFill>
                <a:srgbClr val="28465A"/>
              </a:solidFill>
              <a:latin typeface="MULISH REGULAR ROMAN" pitchFamily="2" charset="77"/>
              <a:cs typeface="Arial" panose="020B0604020202020204" pitchFamily="34" charset="0"/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0FF960C4-5FE9-204A-AE97-393B691294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6398" y="9710795"/>
            <a:ext cx="2591041" cy="5238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fld id="{4C424E31-3554-8248-9451-CB9A66087762}" type="slidenum">
              <a:rPr lang="de-CH" smtClean="0">
                <a:solidFill>
                  <a:srgbClr val="28465A"/>
                </a:solidFill>
                <a:latin typeface="MULISH REGULAR ROMAN" pitchFamily="2" charset="77"/>
                <a:cs typeface="Arial" panose="020B0604020202020204" pitchFamily="34" charset="0"/>
              </a:rPr>
              <a:t>‹Nr.›</a:t>
            </a:fld>
            <a:endParaRPr lang="de-CH">
              <a:solidFill>
                <a:srgbClr val="28465A"/>
              </a:solidFill>
              <a:latin typeface="MULISH REGULAR ROMAN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021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5213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7" tIns="47388" rIns="94777" bIns="47388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77" tIns="47388" rIns="94777" bIns="4738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Kopfzeilenplatzhalter 1">
            <a:extLst>
              <a:ext uri="{FF2B5EF4-FFF2-40B4-BE49-F238E27FC236}">
                <a16:creationId xmlns:a16="http://schemas.microsoft.com/office/drawing/2014/main" id="{1C3332A0-E20D-E040-A6A2-6EA60CC4E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20276" y="402937"/>
            <a:ext cx="3206695" cy="51350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>
                <a:solidFill>
                  <a:srgbClr val="28465A"/>
                </a:solidFill>
                <a:latin typeface="MULISH REGULAR ROMAN" pitchFamily="2" charset="77"/>
              </a:defRPr>
            </a:lvl1pPr>
          </a:lstStyle>
          <a:p>
            <a:endParaRPr lang="de-CH">
              <a:cs typeface="Arial" panose="020B0604020202020204" pitchFamily="34" charset="0"/>
            </a:endParaRP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4D39326A-47D9-B048-ABEC-7B5C9A52A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59108" y="402937"/>
            <a:ext cx="2229617" cy="513507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>
                <a:solidFill>
                  <a:srgbClr val="28465A"/>
                </a:solidFill>
                <a:latin typeface="MULISH REGULAR ROMAN" pitchFamily="2" charset="77"/>
              </a:defRPr>
            </a:lvl1pPr>
          </a:lstStyle>
          <a:p>
            <a:fld id="{A034627D-A72F-EC42-8270-06C6043433CC}" type="datetimeFigureOut">
              <a:rPr lang="de-CH" smtClean="0">
                <a:cs typeface="Arial" panose="020B0604020202020204" pitchFamily="34" charset="0"/>
              </a:rPr>
              <a:pPr/>
              <a:t>24.06.2025</a:t>
            </a:fld>
            <a:endParaRPr lang="de-CH">
              <a:cs typeface="Arial" panose="020B0604020202020204" pitchFamily="34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61A47BF-84F6-7A4F-8E2C-04890DD6E3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720276" y="9710795"/>
            <a:ext cx="3206695" cy="5238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>
                <a:solidFill>
                  <a:srgbClr val="28465A"/>
                </a:solidFill>
                <a:latin typeface="MULISH REGULAR ROMAN" pitchFamily="2" charset="77"/>
              </a:defRPr>
            </a:lvl1pPr>
          </a:lstStyle>
          <a:p>
            <a:endParaRPr lang="de-CH">
              <a:cs typeface="Arial" panose="020B0604020202020204" pitchFamily="34" charset="0"/>
            </a:endParaRP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F656D4-1303-234D-AFE3-73DC8F32A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59106" y="9710795"/>
            <a:ext cx="2224683" cy="5238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>
                <a:solidFill>
                  <a:srgbClr val="28465A"/>
                </a:solidFill>
                <a:latin typeface="MULISH REGULAR ROMAN" pitchFamily="2" charset="77"/>
              </a:defRPr>
            </a:lvl1pPr>
          </a:lstStyle>
          <a:p>
            <a:fld id="{4C424E31-3554-8248-9451-CB9A66087762}" type="slidenum">
              <a:rPr lang="de-CH" smtClean="0">
                <a:cs typeface="Arial" panose="020B0604020202020204" pitchFamily="34" charset="0"/>
              </a:rPr>
              <a:pPr/>
              <a:t>‹Nr.›</a:t>
            </a:fld>
            <a:endParaRPr lang="de-CH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28465A"/>
        </a:solidFill>
        <a:latin typeface="MULISH REGULAR ROMAN" pitchFamily="2" charset="77"/>
        <a:ea typeface="+mn-ea"/>
        <a:cs typeface="Arial" panose="020B0604020202020204" pitchFamily="34" charset="0"/>
      </a:defRPr>
    </a:lvl1pPr>
    <a:lvl2pPr marL="180975" indent="0" algn="l" defTabSz="914400" rtl="0" eaLnBrk="1" latinLnBrk="0" hangingPunct="1">
      <a:tabLst/>
      <a:defRPr sz="1200" kern="1200">
        <a:solidFill>
          <a:srgbClr val="28465A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1950" indent="0" algn="l" defTabSz="914400" rtl="0" eaLnBrk="1" latinLnBrk="0" hangingPunct="1">
      <a:tabLst/>
      <a:defRPr sz="1200" kern="1200">
        <a:solidFill>
          <a:srgbClr val="28465A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34988" indent="0" algn="l" defTabSz="914400" rtl="0" eaLnBrk="1" latinLnBrk="0" hangingPunct="1">
      <a:tabLst/>
      <a:defRPr sz="1200" kern="1200">
        <a:solidFill>
          <a:srgbClr val="28465A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15963" indent="0" algn="l" defTabSz="914400" rtl="0" eaLnBrk="1" latinLnBrk="0" hangingPunct="1">
      <a:tabLst/>
      <a:defRPr sz="1200" kern="1200">
        <a:solidFill>
          <a:srgbClr val="28465A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47"/>
              </a:lnSpc>
              <a:spcBef>
                <a:spcPts val="622"/>
              </a:spcBef>
            </a:pPr>
            <a:endParaRPr lang="de-CH" sz="1900">
              <a:latin typeface="MULISH REGULAR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47"/>
              </a:lnSpc>
              <a:spcBef>
                <a:spcPts val="622"/>
              </a:spcBef>
            </a:pPr>
            <a:r>
              <a:rPr lang="de-CH" sz="1900"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762">
              <a:defRPr/>
            </a:pPr>
            <a:fld id="{4C424E31-3554-8248-9451-CB9A66087762}" type="slidenum">
              <a:rPr lang="de-CH">
                <a:cs typeface="Arial" panose="020B0604020202020204" pitchFamily="34" charset="0"/>
              </a:rPr>
              <a:pPr defTabSz="947762">
                <a:defRPr/>
              </a:pPr>
              <a:t>1</a:t>
            </a:fld>
            <a:endParaRPr lang="de-CH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3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158EB-0A40-162D-FAAB-0812452EC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AC0561-ED3F-9885-6161-898EEB292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F6C0F9C-FFF7-BF20-A7D8-845A8C764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47"/>
              </a:lnSpc>
              <a:spcBef>
                <a:spcPts val="622"/>
              </a:spcBef>
            </a:pPr>
            <a:endParaRPr lang="de-CH" sz="1900">
              <a:latin typeface="MULISH REGULAR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47"/>
              </a:lnSpc>
              <a:spcBef>
                <a:spcPts val="622"/>
              </a:spcBef>
            </a:pPr>
            <a:r>
              <a:rPr lang="de-CH" sz="1900"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93E7A4-3F3D-4135-FD5D-D0DD61BB2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762">
              <a:defRPr/>
            </a:pPr>
            <a:fld id="{4C424E31-3554-8248-9451-CB9A66087762}" type="slidenum">
              <a:rPr lang="de-CH">
                <a:cs typeface="Arial" panose="020B0604020202020204" pitchFamily="34" charset="0"/>
              </a:rPr>
              <a:pPr defTabSz="947762">
                <a:defRPr/>
              </a:pPr>
              <a:t>2</a:t>
            </a:fld>
            <a:endParaRPr lang="de-CH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7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3437662"/>
            <a:ext cx="10044000" cy="1062463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4555687"/>
            <a:ext cx="10044000" cy="351238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00ADBA"/>
                </a:solidFill>
                <a:latin typeface="MULISH REGULAR ROMA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F54AD7-52F1-AF4D-A212-D0F20CF9B874}"/>
              </a:ext>
            </a:extLst>
          </p:cNvPr>
          <p:cNvSpPr txBox="1"/>
          <p:nvPr userDrawn="1"/>
        </p:nvSpPr>
        <p:spPr>
          <a:xfrm>
            <a:off x="1792800" y="5126127"/>
            <a:ext cx="1004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b="0" i="0" smtClean="0">
                <a:solidFill>
                  <a:schemeClr val="accent1"/>
                </a:solidFill>
                <a:latin typeface="MULISH REGULAR ROMAN" pitchFamily="2" charset="77"/>
              </a:rPr>
              <a:t>24. Juni 2025</a:t>
            </a:fld>
            <a:endParaRPr lang="de-CH" sz="1200" b="0" i="0">
              <a:solidFill>
                <a:schemeClr val="accent1"/>
              </a:solidFill>
              <a:latin typeface="MULISH REGULAR ROMAN" pitchFamily="2" charset="77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A72845-2B30-5212-C1CE-378AB128E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0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E0952C6-58F0-C073-2E47-03E14DD8A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41501"/>
            <a:ext cx="12192000" cy="501649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991E82-6AE5-1A42-AB5C-2F61FD880878}"/>
              </a:ext>
            </a:extLst>
          </p:cNvPr>
          <p:cNvSpPr txBox="1"/>
          <p:nvPr userDrawn="1"/>
        </p:nvSpPr>
        <p:spPr>
          <a:xfrm>
            <a:off x="1792800" y="5669007"/>
            <a:ext cx="1004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  <a:latin typeface="MULISH REGULAR ROMAN" pitchFamily="2" charset="77"/>
              </a:rPr>
              <a:t>24. Juni 2025</a:t>
            </a:fld>
            <a:endParaRPr lang="de-CH" sz="1200">
              <a:solidFill>
                <a:schemeClr val="bg1"/>
              </a:solidFill>
              <a:latin typeface="MULISH REGULAR ROMAN" pitchFamily="2" charset="77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27AEA10-1F11-C1D4-6B0F-0E867638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155370"/>
            <a:ext cx="10044000" cy="88616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9EF79E24-1A72-0DF7-E0A4-7E735AFA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97092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1C5951-3AA0-A4C1-35DD-F141CB2F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339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17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111132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6D740E1-793B-4049-93A7-394D4A6D3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AC6113-1FAB-AF9E-3216-431D1AEB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50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8218799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15816-46C0-9B44-A432-4E63A10B4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63713C7-6471-9147-B3CF-3BF0474DE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74874D-C3AA-73B1-BD51-F944E12B1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9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8225562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15F5EEE-69CD-3340-8446-6862E9213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1364943-0F87-004E-8BC7-421E7C5B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477B53-CD33-1C3B-28A0-13C2A85F0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werbewirksam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11113200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4276E6F-F45C-1640-8E5F-EECE0468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5D94F9-F8DE-70D2-161F-F16D15BBA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45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9583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B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1E56B9-6B64-624C-B39D-A8614B8C6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45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3536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BF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EF247E4-B983-8045-85D5-4931C159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50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6115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1BFBB1-0702-550B-7409-08FE598EE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EF247E4-B983-8045-85D5-4931C159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48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4563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76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11113200" cy="4680000"/>
          </a:xfrm>
        </p:spPr>
        <p:txBody>
          <a:bodyPr/>
          <a:lstStyle>
            <a:lvl1pPr>
              <a:defRPr>
                <a:latin typeface="MULISH REGULAR ROMAN" pitchFamily="2" charset="77"/>
              </a:defRPr>
            </a:lvl1pPr>
            <a:lvl2pPr>
              <a:defRPr>
                <a:latin typeface="MULISH REGULAR ROMAN" pitchFamily="2" charset="77"/>
              </a:defRPr>
            </a:lvl2pPr>
            <a:lvl3pPr>
              <a:defRPr>
                <a:latin typeface="MULISH REGULAR ROMAN" pitchFamily="2" charset="77"/>
              </a:defRPr>
            </a:lvl3pPr>
            <a:lvl4pPr>
              <a:defRPr>
                <a:latin typeface="MULISH REGULAR ROMAN" pitchFamily="2" charset="77"/>
              </a:defRPr>
            </a:lvl4pPr>
            <a:lvl5pPr>
              <a:defRPr>
                <a:latin typeface="MULISH REGULAR ROMAN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6D740E1-793B-4049-93A7-394D4A6D3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7011AC-5A42-D146-9F33-2109D2F9E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AF9D26-A26A-42DF-169D-691772D4A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41501"/>
            <a:ext cx="12192000" cy="50164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05E1E2D-30D7-998F-44EC-0512FBCC1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7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2F36A40-7F38-ED4E-B8CF-B89303FDB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597200"/>
            <a:ext cx="10044000" cy="351238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04000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1932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4B8ABA8-E15C-1A48-9F29-466771934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597200"/>
            <a:ext cx="10044000" cy="351238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04000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FF796B-1EE0-974B-8664-55132F2781F4}"/>
              </a:ext>
            </a:extLst>
          </p:cNvPr>
          <p:cNvSpPr txBox="1"/>
          <p:nvPr userDrawn="1"/>
        </p:nvSpPr>
        <p:spPr>
          <a:xfrm>
            <a:off x="1792800" y="5575177"/>
            <a:ext cx="1004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600" smtClean="0">
                <a:solidFill>
                  <a:schemeClr val="bg1"/>
                </a:solidFill>
              </a:rPr>
              <a:t>24. Juni 2025</a:t>
            </a:fld>
            <a:endParaRPr lang="de-CH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8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C76A99B-10BE-1C4D-AFDE-411EA024C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597200"/>
            <a:ext cx="10044000" cy="351238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04000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FF796B-1EE0-974B-8664-55132F2781F4}"/>
              </a:ext>
            </a:extLst>
          </p:cNvPr>
          <p:cNvSpPr txBox="1"/>
          <p:nvPr userDrawn="1"/>
        </p:nvSpPr>
        <p:spPr>
          <a:xfrm>
            <a:off x="1792800" y="5575177"/>
            <a:ext cx="1004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600" smtClean="0">
                <a:solidFill>
                  <a:schemeClr val="bg1"/>
                </a:solidFill>
              </a:rPr>
              <a:t>24. Juni 2025</a:t>
            </a:fld>
            <a:endParaRPr lang="de-CH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5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8815C96-0739-614D-970B-0EC922E13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 descr="Ein Bild, das Person, computer, sitzend, Computer enthält.&#10;&#10;Automatisch generierte Beschreibung">
            <a:extLst>
              <a:ext uri="{FF2B5EF4-FFF2-40B4-BE49-F238E27FC236}">
                <a16:creationId xmlns:a16="http://schemas.microsoft.com/office/drawing/2014/main" id="{084085AD-CB0E-E249-B009-08F53C14D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6900" y="0"/>
            <a:ext cx="3975100" cy="4470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597200"/>
            <a:ext cx="10044000" cy="351238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04000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FF796B-1EE0-974B-8664-55132F2781F4}"/>
              </a:ext>
            </a:extLst>
          </p:cNvPr>
          <p:cNvSpPr txBox="1"/>
          <p:nvPr userDrawn="1"/>
        </p:nvSpPr>
        <p:spPr>
          <a:xfrm>
            <a:off x="1792800" y="5575177"/>
            <a:ext cx="1004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600" smtClean="0">
                <a:solidFill>
                  <a:schemeClr val="bg1"/>
                </a:solidFill>
              </a:rPr>
              <a:t>24. Juni 2025</a:t>
            </a:fld>
            <a:endParaRPr lang="de-CH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11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111132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1320800" cy="863600"/>
          </a:xfrm>
          <a:prstGeom prst="rect">
            <a:avLst/>
          </a:prstGeom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6D740E1-793B-4049-93A7-394D4A6D3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185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8218799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1320800" cy="8636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15816-46C0-9B44-A432-4E63A10B4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63713C7-6471-9147-B3CF-3BF0474DE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1898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1320800" cy="863600"/>
          </a:xfrm>
          <a:prstGeom prst="rect">
            <a:avLst/>
          </a:prstGeo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8225562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15F5EEE-69CD-3340-8446-6862E9213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1364943-0F87-004E-8BC7-421E7C5B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21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Arbeitswirksam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1320800" cy="863600"/>
          </a:xfrm>
          <a:prstGeom prst="rect">
            <a:avLst/>
          </a:prstGeo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11113200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4276E6F-F45C-1640-8E5F-EECE0468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2135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792480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5417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8218799" cy="4680000"/>
          </a:xfrm>
        </p:spPr>
        <p:txBody>
          <a:bodyPr/>
          <a:lstStyle>
            <a:lvl1pPr>
              <a:defRPr>
                <a:latin typeface="MULISH REGULAR ROMAN" pitchFamily="2" charset="77"/>
              </a:defRPr>
            </a:lvl1pPr>
            <a:lvl2pPr>
              <a:defRPr>
                <a:latin typeface="MULISH REGULAR ROMAN" pitchFamily="2" charset="77"/>
              </a:defRPr>
            </a:lvl2pPr>
            <a:lvl3pPr>
              <a:defRPr>
                <a:latin typeface="MULISH REGULAR ROMAN" pitchFamily="2" charset="77"/>
              </a:defRPr>
            </a:lvl3pPr>
            <a:lvl4pPr>
              <a:defRPr>
                <a:latin typeface="MULISH REGULAR ROMAN" pitchFamily="2" charset="77"/>
              </a:defRPr>
            </a:lvl4pPr>
            <a:lvl5pPr>
              <a:defRPr>
                <a:latin typeface="MULISH REGULAR ROMAN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15816-46C0-9B44-A432-4E63A10B4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>
                <a:latin typeface="MULISH REGULAR ROMAN" pitchFamily="2" charset="77"/>
              </a:defRPr>
            </a:lvl1pPr>
            <a:lvl2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2pPr>
            <a:lvl3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3pPr>
            <a:lvl4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4pPr>
            <a:lvl5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63713C7-6471-9147-B3CF-3BF0474DE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C66D9C-B9C7-C5F5-0748-7182C43F1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6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B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1E56B9-6B64-624C-B39D-A8614B8C6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792480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1781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BF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EF247E4-B983-8045-85D5-4931C159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792480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1961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9D90778-7979-B246-8CA0-A44B75128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118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6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F007266-F557-84F8-96FE-B7633923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155382"/>
            <a:ext cx="10044000" cy="88616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97104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8958AF-EDCF-F91E-961B-B5F4C81B4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339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9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F007266-F557-84F8-96FE-B7633923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155377"/>
            <a:ext cx="10044000" cy="88616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97099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991E82-6AE5-1A42-AB5C-2F61FD880878}"/>
              </a:ext>
            </a:extLst>
          </p:cNvPr>
          <p:cNvSpPr txBox="1"/>
          <p:nvPr userDrawn="1"/>
        </p:nvSpPr>
        <p:spPr>
          <a:xfrm>
            <a:off x="1792800" y="5668276"/>
            <a:ext cx="1004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  <a:latin typeface="MULISH REGULAR ROMAN" pitchFamily="2" charset="77"/>
              </a:rPr>
              <a:t>24. Juni 2025</a:t>
            </a:fld>
            <a:endParaRPr lang="de-CH" sz="1200">
              <a:solidFill>
                <a:schemeClr val="bg1"/>
              </a:solidFill>
              <a:latin typeface="MULISH REGULAR ROMAN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8958AF-EDCF-F91E-961B-B5F4C81B4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339"/>
            <a:ext cx="5702300" cy="1435100"/>
          </a:xfrm>
          <a:prstGeom prst="rect">
            <a:avLst/>
          </a:prstGeom>
        </p:spPr>
      </p:pic>
      <p:pic>
        <p:nvPicPr>
          <p:cNvPr id="4" name="Grafik 3" descr="Ein Bild, das Person, computer, sitzend, Computer enthält.&#10;&#10;Automatisch generierte Beschreibung">
            <a:extLst>
              <a:ext uri="{FF2B5EF4-FFF2-40B4-BE49-F238E27FC236}">
                <a16:creationId xmlns:a16="http://schemas.microsoft.com/office/drawing/2014/main" id="{B27EA7F9-C1F7-2F63-6D8F-38A94EAAB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6900" y="0"/>
            <a:ext cx="39751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4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E0952C6-58F0-C073-2E47-03E14DD8A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41501"/>
            <a:ext cx="12192000" cy="501649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991E82-6AE5-1A42-AB5C-2F61FD880878}"/>
              </a:ext>
            </a:extLst>
          </p:cNvPr>
          <p:cNvSpPr txBox="1"/>
          <p:nvPr userDrawn="1"/>
        </p:nvSpPr>
        <p:spPr>
          <a:xfrm>
            <a:off x="1792800" y="5669007"/>
            <a:ext cx="1004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  <a:latin typeface="MULISH REGULAR ROMAN" pitchFamily="2" charset="77"/>
              </a:rPr>
              <a:t>24. Juni 2025</a:t>
            </a:fld>
            <a:endParaRPr lang="de-CH" sz="1200">
              <a:solidFill>
                <a:schemeClr val="bg1"/>
              </a:solidFill>
              <a:latin typeface="MULISH REGULAR ROMAN" pitchFamily="2" charset="77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27AEA10-1F11-C1D4-6B0F-0E867638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155370"/>
            <a:ext cx="10044000" cy="88616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9EF79E24-1A72-0DF7-E0A4-7E735AFA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97092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1C5951-3AA0-A4C1-35DD-F141CB2F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339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6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111132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6D740E1-793B-4049-93A7-394D4A6D3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AC6113-1FAB-AF9E-3216-431D1AEB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04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1" y="1224000"/>
            <a:ext cx="8218799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15816-46C0-9B44-A432-4E63A10B4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63713C7-6471-9147-B3CF-3BF0474DE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74874D-C3AA-73B1-BD51-F944E12B1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2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8225562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15F5EEE-69CD-3340-8446-6862E9213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1364943-0F87-004E-8BC7-421E7C5B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477B53-CD33-1C3B-28A0-13C2A85F0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5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werbewirksam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11113200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4276E6F-F45C-1640-8E5F-EECE0468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5D94F9-F8DE-70D2-161F-F16D15BBA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31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8225562" cy="4680000"/>
          </a:xfr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>
                <a:latin typeface="MULISH REGULAR ROMAN" pitchFamily="2" charset="77"/>
              </a:defRPr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15F5EEE-69CD-3340-8446-6862E9213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8800" y="1224000"/>
            <a:ext cx="2714400" cy="4680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200">
                <a:latin typeface="MULISH REGULAR ROMAN" pitchFamily="2" charset="77"/>
              </a:defRPr>
            </a:lvl1pPr>
            <a:lvl2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2pPr>
            <a:lvl3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3pPr>
            <a:lvl4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4pPr>
            <a:lvl5pPr>
              <a:lnSpc>
                <a:spcPts val="1800"/>
              </a:lnSpc>
              <a:spcBef>
                <a:spcPts val="200"/>
              </a:spcBef>
              <a:defRPr sz="1200">
                <a:latin typeface="MULISH REGULAR ROMAN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1364943-0F87-004E-8BC7-421E7C5B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1C73D3-D816-E296-8409-E50FBFF03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4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45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5488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B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1E56B9-6B64-624C-B39D-A8614B8C6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45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8220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BF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EF247E4-B983-8045-85D5-4931C159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50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187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1BFBB1-0702-550B-7409-08FE598EE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EF247E4-B983-8045-85D5-4931C159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155448"/>
            <a:ext cx="11113200" cy="1273039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6553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310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AF9D26-A26A-42DF-169D-691772D4A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41501"/>
            <a:ext cx="12192000" cy="50164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05E1E2D-30D7-998F-44EC-0512FBCC1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4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1" y="1223913"/>
            <a:ext cx="11113200" cy="4680000"/>
          </a:xfr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>
                <a:latin typeface="MULISH REGULAR ROMAN" pitchFamily="2" charset="77"/>
              </a:defRPr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4276E6F-F45C-1640-8E5F-EECE0468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082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C0B228-5AAB-504F-46D2-30DCDBEC5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5994400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94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310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687B3CF-87B7-0352-00C7-9F3A7558F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8332" y="5750210"/>
            <a:ext cx="6705600" cy="558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05B5542-9959-ACF1-BAD0-96B0DD9FD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339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92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F007266-F557-84F8-96FE-B7633923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155382"/>
            <a:ext cx="10044000" cy="88616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97104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991E82-6AE5-1A42-AB5C-2F61FD880878}"/>
              </a:ext>
            </a:extLst>
          </p:cNvPr>
          <p:cNvSpPr txBox="1"/>
          <p:nvPr userDrawn="1"/>
        </p:nvSpPr>
        <p:spPr>
          <a:xfrm>
            <a:off x="1792800" y="5668281"/>
            <a:ext cx="1004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  <a:latin typeface="MULISH REGULAR ROMAN" pitchFamily="2" charset="77"/>
              </a:rPr>
              <a:t>24. Juni 2025</a:t>
            </a:fld>
            <a:endParaRPr lang="de-CH" sz="1200">
              <a:solidFill>
                <a:schemeClr val="bg1"/>
              </a:solidFill>
              <a:latin typeface="MULISH REGULAR ROMAN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8958AF-EDCF-F91E-961B-B5F4C81B4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339"/>
            <a:ext cx="570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F007266-F557-84F8-96FE-B7633923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00" y="4155377"/>
            <a:ext cx="10044000" cy="88616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800" y="5097099"/>
            <a:ext cx="10044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991E82-6AE5-1A42-AB5C-2F61FD880878}"/>
              </a:ext>
            </a:extLst>
          </p:cNvPr>
          <p:cNvSpPr txBox="1"/>
          <p:nvPr userDrawn="1"/>
        </p:nvSpPr>
        <p:spPr>
          <a:xfrm>
            <a:off x="1792800" y="5668276"/>
            <a:ext cx="1004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  <a:latin typeface="MULISH REGULAR ROMAN" pitchFamily="2" charset="77"/>
              </a:rPr>
              <a:t>24. Juni 2025</a:t>
            </a:fld>
            <a:endParaRPr lang="de-CH" sz="1200">
              <a:solidFill>
                <a:schemeClr val="bg1"/>
              </a:solidFill>
              <a:latin typeface="MULISH REGULAR ROMAN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8958AF-EDCF-F91E-961B-B5F4C81B4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339"/>
            <a:ext cx="5702300" cy="1435100"/>
          </a:xfrm>
          <a:prstGeom prst="rect">
            <a:avLst/>
          </a:prstGeom>
        </p:spPr>
      </p:pic>
      <p:pic>
        <p:nvPicPr>
          <p:cNvPr id="4" name="Grafik 3" descr="Ein Bild, das Person, computer, sitzend, Computer enthält.&#10;&#10;Automatisch generierte Beschreibung">
            <a:extLst>
              <a:ext uri="{FF2B5EF4-FFF2-40B4-BE49-F238E27FC236}">
                <a16:creationId xmlns:a16="http://schemas.microsoft.com/office/drawing/2014/main" id="{B27EA7F9-C1F7-2F63-6D8F-38A94EAAB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6900" y="0"/>
            <a:ext cx="39751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8D566F-4427-4045-B85A-28823E79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20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46CDAC-CB8A-DE42-9912-68E40D94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B4F62-AC68-594E-B5D8-A3B562F2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 b="0" i="0">
                <a:solidFill>
                  <a:srgbClr val="28465A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19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78" r:id="rId6"/>
    <p:sldLayoutId id="2147483670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Miriam Libre" pitchFamily="2" charset="-79"/>
          <a:ea typeface="+mj-ea"/>
          <a:cs typeface="Miriam Libre" pitchFamily="2" charset="-79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Clr>
          <a:srgbClr val="28465A"/>
        </a:buClr>
        <a:buFont typeface="Symbol" pitchFamily="2" charset="2"/>
        <a:buNone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72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8D566F-4427-4045-B85A-28823E79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20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46CDAC-CB8A-DE42-9912-68E40D94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B4F62-AC68-594E-B5D8-A3B562F2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 b="0" i="0">
                <a:solidFill>
                  <a:srgbClr val="28465A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96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75" r:id="rId3"/>
    <p:sldLayoutId id="2147483665" r:id="rId4"/>
    <p:sldLayoutId id="2147483666" r:id="rId5"/>
    <p:sldLayoutId id="2147483667" r:id="rId6"/>
    <p:sldLayoutId id="2147483668" r:id="rId7"/>
    <p:sldLayoutId id="2147483671" r:id="rId8"/>
    <p:sldLayoutId id="2147483672" r:id="rId9"/>
    <p:sldLayoutId id="2147483673" r:id="rId10"/>
    <p:sldLayoutId id="2147483677" r:id="rId11"/>
    <p:sldLayoutId id="2147483679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Miriam Libre" pitchFamily="2" charset="-79"/>
          <a:ea typeface="+mj-ea"/>
          <a:cs typeface="Miriam Libre" pitchFamily="2" charset="-79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Clr>
          <a:srgbClr val="28465A"/>
        </a:buClr>
        <a:buFont typeface="Symbol" pitchFamily="2" charset="2"/>
        <a:buNone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72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8D566F-4427-4045-B85A-28823E79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20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46CDAC-CB8A-DE42-9912-68E40D94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B4F62-AC68-594E-B5D8-A3B562F2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57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Clr>
          <a:srgbClr val="28465A"/>
        </a:buClr>
        <a:buFont typeface="Symbol" pitchFamily="2" charset="2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8D566F-4427-4045-B85A-28823E79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20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46CDAC-CB8A-DE42-9912-68E40D94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B4F62-AC68-594E-B5D8-A3B562F2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0"/>
            <a:ext cx="576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800"/>
              </a:lnSpc>
              <a:defRPr sz="1200" b="0" i="0">
                <a:solidFill>
                  <a:srgbClr val="28465A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085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Miriam Libre" pitchFamily="2" charset="-79"/>
          <a:ea typeface="+mj-ea"/>
          <a:cs typeface="Miriam Libre" pitchFamily="2" charset="-79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Clr>
          <a:srgbClr val="28465A"/>
        </a:buClr>
        <a:buFont typeface="Symbol" pitchFamily="2" charset="2"/>
        <a:buNone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720000" indent="-180000" algn="l" defTabSz="914400" rtl="0" eaLnBrk="1" latinLnBrk="0" hangingPunct="1">
        <a:lnSpc>
          <a:spcPts val="2200"/>
        </a:lnSpc>
        <a:spcBef>
          <a:spcPts val="500"/>
        </a:spcBef>
        <a:buClr>
          <a:srgbClr val="28465A"/>
        </a:buClr>
        <a:buFont typeface="Symbol" pitchFamily="2" charset="2"/>
        <a:buChar char="-"/>
        <a:tabLst/>
        <a:defRPr sz="1600" b="0" i="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7F66-C77C-DAC1-02F6-6BD1E317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82589"/>
            <a:ext cx="11472001" cy="576000"/>
          </a:xfrm>
        </p:spPr>
        <p:txBody>
          <a:bodyPr/>
          <a:lstStyle/>
          <a:p>
            <a:r>
              <a:rPr lang="de-CH" sz="2400" dirty="0">
                <a:solidFill>
                  <a:srgbClr val="28465A"/>
                </a:solidFill>
                <a:effectLst/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BRANCHE HANDEL </a:t>
            </a:r>
            <a:r>
              <a:rPr lang="de-CH" sz="2400" dirty="0" err="1">
                <a:solidFill>
                  <a:srgbClr val="28465A"/>
                </a:solidFill>
                <a:effectLst/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BiVo</a:t>
            </a:r>
            <a:r>
              <a:rPr lang="de-CH" sz="2400" dirty="0">
                <a:solidFill>
                  <a:srgbClr val="28465A"/>
                </a:solidFill>
                <a:effectLst/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A4F7F9-4094-675A-9D08-09C9547D5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999" y="4920791"/>
            <a:ext cx="11113200" cy="949743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spcBef>
                <a:spcPts val="600"/>
              </a:spcBef>
              <a:buNone/>
            </a:pPr>
            <a:r>
              <a:rPr lang="de-CH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Remarques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fr-FR" dirty="0">
                <a:latin typeface="Miriam Libre" panose="00000500000000000000" pitchFamily="2" charset="-79"/>
                <a:cs typeface="Miriam Libre" panose="00000500000000000000" pitchFamily="2" charset="-79"/>
              </a:rPr>
              <a:t>Préparation 1 et 2 et partie 1 de l'examen avec BYOD et utilisation d'Internet</a:t>
            </a:r>
            <a:endParaRPr lang="de-CH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de-CH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lvl="2" indent="-342900">
              <a:spcBef>
                <a:spcPts val="600"/>
              </a:spcBef>
              <a:buFont typeface="Arial" panose="020B0604020202020204"/>
              <a:buAutoNum type="alphaLcPeriod"/>
            </a:pPr>
            <a:endParaRPr lang="de-CH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lvl="2" indent="-342900">
              <a:spcBef>
                <a:spcPts val="600"/>
              </a:spcBef>
              <a:buFont typeface="Arial" panose="020B0604020202020204"/>
              <a:buAutoNum type="alphaLcPeriod"/>
            </a:pPr>
            <a:endParaRPr lang="de-CH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5A950A-8E66-72AA-7060-376C9AD56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DA8C3-C42B-9A42-8EE5-4A20E5B7F45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Miriam Libre" pitchFamily="2" charset="-79"/>
                <a:ea typeface="+mn-ea"/>
                <a:cs typeface="Miriam Libre" pitchFamily="2" charset="-79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Miriam Libre" pitchFamily="2" charset="-79"/>
              <a:ea typeface="+mn-ea"/>
              <a:cs typeface="Miriam Libre" pitchFamily="2" charset="-79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A2B4554-CBE7-96B1-7DA2-136ECD3A1F5D}"/>
              </a:ext>
            </a:extLst>
          </p:cNvPr>
          <p:cNvSpPr/>
          <p:nvPr/>
        </p:nvSpPr>
        <p:spPr>
          <a:xfrm>
            <a:off x="3994613" y="1524467"/>
            <a:ext cx="2381321" cy="303988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de-DE" b="1" dirty="0">
                <a:solidFill>
                  <a:srgbClr val="000000"/>
                </a:solidFill>
              </a:rPr>
              <a:t>Partie </a:t>
            </a:r>
            <a:r>
              <a:rPr lang="de-DE" b="1" dirty="0" err="1">
                <a:solidFill>
                  <a:srgbClr val="000000"/>
                </a:solidFill>
              </a:rPr>
              <a:t>d‘examen</a:t>
            </a:r>
            <a:r>
              <a:rPr lang="de-DE" b="1" dirty="0">
                <a:solidFill>
                  <a:srgbClr val="000000"/>
                </a:solidFill>
              </a:rPr>
              <a:t> 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oral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Jeux de </a:t>
            </a:r>
            <a:r>
              <a:rPr lang="de-DE" b="1" dirty="0" err="1">
                <a:solidFill>
                  <a:srgbClr val="000000"/>
                </a:solidFill>
              </a:rPr>
              <a:t>rôle</a:t>
            </a:r>
            <a:r>
              <a:rPr lang="de-DE" b="1" dirty="0">
                <a:solidFill>
                  <a:srgbClr val="000000"/>
                </a:solidFill>
              </a:rPr>
              <a:t>/ Critical </a:t>
            </a:r>
            <a:r>
              <a:rPr lang="de-DE" b="1" dirty="0" err="1">
                <a:solidFill>
                  <a:srgbClr val="000000"/>
                </a:solidFill>
              </a:rPr>
              <a:t>Incident</a:t>
            </a:r>
            <a:endParaRPr lang="de-DE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15 min.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DCO D, 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18 </a:t>
            </a:r>
            <a:r>
              <a:rPr lang="de-DE" dirty="0" err="1">
                <a:solidFill>
                  <a:srgbClr val="000000"/>
                </a:solidFill>
              </a:rPr>
              <a:t>points</a:t>
            </a:r>
            <a:r>
              <a:rPr lang="de-DE" dirty="0">
                <a:solidFill>
                  <a:srgbClr val="000000"/>
                </a:solidFill>
              </a:rPr>
              <a:t> max.</a:t>
            </a:r>
          </a:p>
          <a:p>
            <a:endParaRPr lang="de-CH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912DBF1-1CD5-24AA-344A-4C8D0721D082}"/>
              </a:ext>
            </a:extLst>
          </p:cNvPr>
          <p:cNvSpPr/>
          <p:nvPr/>
        </p:nvSpPr>
        <p:spPr>
          <a:xfrm>
            <a:off x="7368393" y="1524467"/>
            <a:ext cx="2374189" cy="303988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de-DE" b="1" dirty="0">
                <a:solidFill>
                  <a:srgbClr val="000000"/>
                </a:solidFill>
              </a:rPr>
              <a:t>Partie </a:t>
            </a:r>
            <a:r>
              <a:rPr lang="de-DE" b="1" dirty="0" err="1">
                <a:solidFill>
                  <a:srgbClr val="000000"/>
                </a:solidFill>
              </a:rPr>
              <a:t>d‘examen</a:t>
            </a:r>
            <a:r>
              <a:rPr lang="de-DE" b="1" dirty="0">
                <a:solidFill>
                  <a:srgbClr val="000000"/>
                </a:solidFill>
              </a:rPr>
              <a:t> 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oral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>
                <a:solidFill>
                  <a:srgbClr val="000000"/>
                </a:solidFill>
              </a:rPr>
              <a:t>Entretien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proffessionel</a:t>
            </a:r>
            <a:endParaRPr lang="de-DE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15 min.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DCO 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18 </a:t>
            </a:r>
            <a:r>
              <a:rPr lang="de-DE" dirty="0" err="1">
                <a:solidFill>
                  <a:srgbClr val="000000"/>
                </a:solidFill>
              </a:rPr>
              <a:t>points</a:t>
            </a:r>
            <a:r>
              <a:rPr lang="de-DE" dirty="0">
                <a:solidFill>
                  <a:srgbClr val="000000"/>
                </a:solidFill>
              </a:rPr>
              <a:t> max.</a:t>
            </a:r>
          </a:p>
          <a:p>
            <a:endParaRPr lang="de-CH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C6D2081-4568-21DC-8140-EB71A14D30CD}"/>
              </a:ext>
            </a:extLst>
          </p:cNvPr>
          <p:cNvSpPr/>
          <p:nvPr/>
        </p:nvSpPr>
        <p:spPr>
          <a:xfrm>
            <a:off x="1606162" y="1524467"/>
            <a:ext cx="2381320" cy="303988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de-DE" b="1" dirty="0">
                <a:solidFill>
                  <a:srgbClr val="000000"/>
                </a:solidFill>
              </a:rPr>
              <a:t>Partie </a:t>
            </a:r>
            <a:r>
              <a:rPr lang="de-DE" b="1" dirty="0" err="1">
                <a:solidFill>
                  <a:srgbClr val="000000"/>
                </a:solidFill>
              </a:rPr>
              <a:t>d‘examen</a:t>
            </a:r>
            <a:r>
              <a:rPr lang="de-DE" b="1" dirty="0">
                <a:solidFill>
                  <a:srgbClr val="000000"/>
                </a:solidFill>
              </a:rPr>
              <a:t>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écrit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Simulation </a:t>
            </a:r>
            <a:r>
              <a:rPr lang="de-DE" b="1" dirty="0" err="1">
                <a:solidFill>
                  <a:srgbClr val="000000"/>
                </a:solidFill>
              </a:rPr>
              <a:t>d‘action</a:t>
            </a:r>
            <a:endParaRPr lang="de-DE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15 min.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DCO C, 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12 </a:t>
            </a:r>
            <a:r>
              <a:rPr lang="de-DE" dirty="0" err="1">
                <a:solidFill>
                  <a:srgbClr val="000000"/>
                </a:solidFill>
              </a:rPr>
              <a:t>points</a:t>
            </a:r>
            <a:r>
              <a:rPr lang="de-DE" dirty="0">
                <a:solidFill>
                  <a:srgbClr val="000000"/>
                </a:solidFill>
              </a:rPr>
              <a:t> max.</a:t>
            </a:r>
          </a:p>
          <a:p>
            <a:endParaRPr lang="de-CH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56ECAA3-312B-D797-0C83-588E8F08E7CB}"/>
              </a:ext>
            </a:extLst>
          </p:cNvPr>
          <p:cNvSpPr/>
          <p:nvPr/>
        </p:nvSpPr>
        <p:spPr>
          <a:xfrm>
            <a:off x="636104" y="1524469"/>
            <a:ext cx="970059" cy="3039889"/>
          </a:xfrm>
          <a:prstGeom prst="round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de-DE" sz="1400" b="1" dirty="0">
              <a:solidFill>
                <a:srgbClr val="000000"/>
              </a:solidFill>
            </a:endParaRPr>
          </a:p>
          <a:p>
            <a:pPr algn="ctr"/>
            <a:r>
              <a:rPr lang="de-DE" sz="1400" b="1" dirty="0" err="1">
                <a:solidFill>
                  <a:srgbClr val="000000"/>
                </a:solidFill>
              </a:rPr>
              <a:t>Préparation</a:t>
            </a:r>
            <a:endParaRPr lang="de-DE" sz="1400" b="1" dirty="0">
              <a:solidFill>
                <a:srgbClr val="000000"/>
              </a:solidFill>
            </a:endParaRPr>
          </a:p>
          <a:p>
            <a:pPr algn="ctr"/>
            <a:r>
              <a:rPr lang="de-DE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000000"/>
                </a:solidFill>
              </a:rPr>
              <a:t>1</a:t>
            </a:r>
          </a:p>
          <a:p>
            <a:pPr algn="ctr">
              <a:spcBef>
                <a:spcPts val="30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5 min.</a:t>
            </a:r>
          </a:p>
          <a:p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A404807-592D-56EC-4B1D-704BD142D932}"/>
              </a:ext>
            </a:extLst>
          </p:cNvPr>
          <p:cNvSpPr/>
          <p:nvPr/>
        </p:nvSpPr>
        <p:spPr>
          <a:xfrm>
            <a:off x="6383065" y="1524467"/>
            <a:ext cx="985328" cy="3039889"/>
          </a:xfrm>
          <a:prstGeom prst="round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de-DE" sz="1400" b="1" dirty="0">
              <a:solidFill>
                <a:srgbClr val="000000"/>
              </a:solidFill>
            </a:endParaRPr>
          </a:p>
          <a:p>
            <a:pPr algn="ctr"/>
            <a:r>
              <a:rPr lang="de-DE" sz="1400" b="1" dirty="0" err="1">
                <a:solidFill>
                  <a:srgbClr val="000000"/>
                </a:solidFill>
              </a:rPr>
              <a:t>Préparation</a:t>
            </a:r>
            <a:endParaRPr lang="de-DE" sz="1400" b="1" dirty="0">
              <a:solidFill>
                <a:srgbClr val="000000"/>
              </a:solidFill>
            </a:endParaRPr>
          </a:p>
          <a:p>
            <a:pPr algn="ctr"/>
            <a:r>
              <a:rPr lang="de-DE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000000"/>
                </a:solidFill>
              </a:rPr>
              <a:t>2</a:t>
            </a:r>
            <a:endParaRPr lang="de-DE" sz="1400" b="1" dirty="0">
              <a:solidFill>
                <a:srgbClr val="000000"/>
              </a:solidFill>
            </a:endParaRPr>
          </a:p>
          <a:p>
            <a:pPr algn="ctr"/>
            <a:endParaRPr lang="de-DE" b="1" dirty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5 min.</a:t>
            </a:r>
            <a:endParaRPr lang="de-CH" b="1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41976E1-2E83-2AB0-3701-4D17559ADDB0}"/>
              </a:ext>
            </a:extLst>
          </p:cNvPr>
          <p:cNvSpPr/>
          <p:nvPr/>
        </p:nvSpPr>
        <p:spPr>
          <a:xfrm>
            <a:off x="9742582" y="1524467"/>
            <a:ext cx="2359303" cy="303988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de-DE" b="1" dirty="0">
                <a:solidFill>
                  <a:srgbClr val="000000"/>
                </a:solidFill>
              </a:rPr>
              <a:t>Partie </a:t>
            </a:r>
            <a:r>
              <a:rPr lang="de-DE" b="1" dirty="0" err="1">
                <a:solidFill>
                  <a:srgbClr val="000000"/>
                </a:solidFill>
              </a:rPr>
              <a:t>d‘examen</a:t>
            </a:r>
            <a:r>
              <a:rPr lang="de-DE" b="1" dirty="0">
                <a:solidFill>
                  <a:srgbClr val="000000"/>
                </a:solidFill>
              </a:rPr>
              <a:t> 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oral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b="1" dirty="0">
                <a:solidFill>
                  <a:srgbClr val="000000"/>
                </a:solidFill>
              </a:rPr>
              <a:t>Reflexion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</a:rPr>
              <a:t>5 min.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DCO 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6 </a:t>
            </a:r>
            <a:r>
              <a:rPr lang="de-DE" dirty="0" err="1">
                <a:solidFill>
                  <a:srgbClr val="000000"/>
                </a:solidFill>
              </a:rPr>
              <a:t>points</a:t>
            </a:r>
            <a:r>
              <a:rPr lang="de-DE" dirty="0">
                <a:solidFill>
                  <a:srgbClr val="000000"/>
                </a:solidFill>
              </a:rPr>
              <a:t> max.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994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837F1-4B2C-32CB-0F27-1975D1DD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7CC9C-FA9D-3AD8-4ED8-0EE54C16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32000"/>
            <a:ext cx="11472001" cy="576000"/>
          </a:xfrm>
        </p:spPr>
        <p:txBody>
          <a:bodyPr/>
          <a:lstStyle/>
          <a:p>
            <a:r>
              <a:rPr lang="de-CH" sz="2400" dirty="0">
                <a:solidFill>
                  <a:srgbClr val="28465A"/>
                </a:solidFill>
                <a:effectLst/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BRANCHE HANDEL </a:t>
            </a:r>
            <a:r>
              <a:rPr lang="de-CH" sz="2400" dirty="0" err="1">
                <a:solidFill>
                  <a:srgbClr val="28465A"/>
                </a:solidFill>
                <a:effectLst/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BiVo</a:t>
            </a:r>
            <a:r>
              <a:rPr lang="de-CH" sz="2400" dirty="0">
                <a:solidFill>
                  <a:srgbClr val="28465A"/>
                </a:solidFill>
                <a:effectLst/>
                <a:latin typeface="MULISH REGULAR ROMAN"/>
                <a:ea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27F567-25D7-279C-04C1-766653B63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999" y="4920791"/>
            <a:ext cx="11113200" cy="949743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spcBef>
                <a:spcPts val="600"/>
              </a:spcBef>
              <a:buNone/>
            </a:pPr>
            <a:r>
              <a:rPr lang="de-CH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Remarques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fr-FR" dirty="0">
                <a:latin typeface="Miriam Libre" panose="00000500000000000000" pitchFamily="2" charset="-79"/>
                <a:cs typeface="Miriam Libre" panose="00000500000000000000" pitchFamily="2" charset="-79"/>
              </a:rPr>
              <a:t>Aucun support à l'exception de matériel pour écrire et, le cas échéant, d'un </a:t>
            </a:r>
            <a:r>
              <a:rPr lang="de-CH" dirty="0">
                <a:latin typeface="Miriam Libre" panose="00000500000000000000" pitchFamily="2" charset="-79"/>
                <a:cs typeface="Miriam Libre" panose="00000500000000000000" pitchFamily="2" charset="-79"/>
              </a:rPr>
              <a:t>Flipchart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46FC11-5797-9EEE-91A5-EA061CAC7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DA8C3-C42B-9A42-8EE5-4A20E5B7F45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Miriam Libre" pitchFamily="2" charset="-79"/>
                <a:ea typeface="+mn-ea"/>
                <a:cs typeface="Miriam Libre" pitchFamily="2" charset="-79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Miriam Libre" pitchFamily="2" charset="-79"/>
              <a:ea typeface="+mn-ea"/>
              <a:cs typeface="Miriam Libre" pitchFamily="2" charset="-79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A1D3566-71FD-E03F-0694-AF9E921D5D78}"/>
              </a:ext>
            </a:extLst>
          </p:cNvPr>
          <p:cNvSpPr/>
          <p:nvPr/>
        </p:nvSpPr>
        <p:spPr>
          <a:xfrm>
            <a:off x="2290713" y="1524469"/>
            <a:ext cx="3685881" cy="312704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fr-CH" sz="1700" b="1" noProof="0" dirty="0">
                <a:solidFill>
                  <a:srgbClr val="000000"/>
                </a:solidFill>
              </a:rPr>
              <a:t>Partie examen 1</a:t>
            </a:r>
            <a:endParaRPr lang="fr-CH" sz="1700" noProof="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700" noProof="0" dirty="0">
                <a:solidFill>
                  <a:srgbClr val="000000"/>
                </a:solidFill>
              </a:rPr>
              <a:t>oral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700" b="1" noProof="0" dirty="0">
                <a:solidFill>
                  <a:srgbClr val="000000"/>
                </a:solidFill>
              </a:rPr>
              <a:t>Jeu de rôle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700" b="1" noProof="0" dirty="0">
                <a:solidFill>
                  <a:srgbClr val="000000"/>
                </a:solidFill>
              </a:rPr>
              <a:t>15 min.</a:t>
            </a:r>
          </a:p>
          <a:p>
            <a:r>
              <a:rPr lang="fr-CH" sz="1700" noProof="0" dirty="0">
                <a:solidFill>
                  <a:srgbClr val="000000"/>
                </a:solidFill>
              </a:rPr>
              <a:t>1 note partielle pour les compétences opérationnelles</a:t>
            </a:r>
          </a:p>
          <a:p>
            <a:r>
              <a:rPr lang="fr-CH" sz="1700" noProof="0" dirty="0">
                <a:solidFill>
                  <a:srgbClr val="000000"/>
                </a:solidFill>
              </a:rPr>
              <a:t>1 note partielle pour les compétences méthodologiques et sociales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C9D2612-451B-79F4-FAB0-E1ECEC6A87C0}"/>
              </a:ext>
            </a:extLst>
          </p:cNvPr>
          <p:cNvSpPr/>
          <p:nvPr/>
        </p:nvSpPr>
        <p:spPr>
          <a:xfrm>
            <a:off x="7547308" y="1524468"/>
            <a:ext cx="3924692" cy="312704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fr-CH" sz="1700" b="1" noProof="0" dirty="0">
                <a:solidFill>
                  <a:srgbClr val="000000"/>
                </a:solidFill>
              </a:rPr>
              <a:t>Partie examen 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700" noProof="0" dirty="0">
                <a:solidFill>
                  <a:srgbClr val="000000"/>
                </a:solidFill>
              </a:rPr>
              <a:t>oral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700" b="1" noProof="0" dirty="0">
                <a:solidFill>
                  <a:srgbClr val="000000"/>
                </a:solidFill>
              </a:rPr>
              <a:t>Entretien professionnel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700" b="1" noProof="0" dirty="0">
                <a:solidFill>
                  <a:srgbClr val="000000"/>
                </a:solidFill>
              </a:rPr>
              <a:t>15 min</a:t>
            </a:r>
          </a:p>
          <a:p>
            <a:r>
              <a:rPr lang="fr-CH" sz="1700" noProof="0" dirty="0">
                <a:solidFill>
                  <a:srgbClr val="000000"/>
                </a:solidFill>
              </a:rPr>
              <a:t>1 note partielle pour les compétences opérationnelles</a:t>
            </a:r>
          </a:p>
          <a:p>
            <a:r>
              <a:rPr lang="fr-CH" sz="1700" noProof="0" dirty="0">
                <a:solidFill>
                  <a:srgbClr val="000000"/>
                </a:solidFill>
              </a:rPr>
              <a:t>1 note partielle pour les compétences méthodologiques et sociales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b="1" dirty="0">
              <a:solidFill>
                <a:srgbClr val="000000"/>
              </a:solidFill>
            </a:endParaRPr>
          </a:p>
          <a:p>
            <a:endParaRPr lang="de-CH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B9DB260-F8E0-67A4-45E4-004A42F775A3}"/>
              </a:ext>
            </a:extLst>
          </p:cNvPr>
          <p:cNvSpPr/>
          <p:nvPr/>
        </p:nvSpPr>
        <p:spPr>
          <a:xfrm>
            <a:off x="719999" y="1524468"/>
            <a:ext cx="1570714" cy="3127044"/>
          </a:xfrm>
          <a:prstGeom prst="round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CH" sz="1700" b="1" noProof="0" dirty="0">
                <a:solidFill>
                  <a:srgbClr val="000000"/>
                </a:solidFill>
              </a:rPr>
              <a:t>Préparation 1</a:t>
            </a:r>
          </a:p>
          <a:p>
            <a:pPr algn="ctr"/>
            <a:r>
              <a:rPr lang="fr-CH" sz="1400" b="1" noProof="0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fr-CH" sz="1400" b="1" noProof="0" dirty="0">
              <a:solidFill>
                <a:srgbClr val="000000"/>
              </a:solidFill>
            </a:endParaRPr>
          </a:p>
          <a:p>
            <a:pPr algn="ctr"/>
            <a:endParaRPr lang="fr-CH" sz="1400" b="1" noProof="0" dirty="0">
              <a:solidFill>
                <a:srgbClr val="000000"/>
              </a:solidFill>
            </a:endParaRPr>
          </a:p>
          <a:p>
            <a:pPr algn="ctr"/>
            <a:endParaRPr lang="fr-CH" sz="1400" b="1" noProof="0" dirty="0">
              <a:solidFill>
                <a:srgbClr val="000000"/>
              </a:solidFill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fr-CH" sz="1700" b="1" noProof="0" dirty="0">
                <a:solidFill>
                  <a:srgbClr val="000000"/>
                </a:solidFill>
              </a:rPr>
              <a:t>5 min.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CB71B3D-E449-E99B-193B-D352B0F57BA5}"/>
              </a:ext>
            </a:extLst>
          </p:cNvPr>
          <p:cNvSpPr/>
          <p:nvPr/>
        </p:nvSpPr>
        <p:spPr>
          <a:xfrm>
            <a:off x="5976594" y="1524468"/>
            <a:ext cx="1570714" cy="3127044"/>
          </a:xfrm>
          <a:prstGeom prst="round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de-DE" sz="1400" b="1" dirty="0">
              <a:solidFill>
                <a:srgbClr val="000000"/>
              </a:solidFill>
            </a:endParaRPr>
          </a:p>
          <a:p>
            <a:pPr algn="ctr"/>
            <a:r>
              <a:rPr lang="fr-CH" sz="1400" b="1" noProof="0" dirty="0">
                <a:solidFill>
                  <a:srgbClr val="000000"/>
                </a:solidFill>
              </a:rPr>
              <a:t>Préparation 2</a:t>
            </a:r>
          </a:p>
          <a:p>
            <a:pPr algn="ctr"/>
            <a:r>
              <a:rPr lang="de-DE" b="1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de-DE" b="1" dirty="0">
              <a:solidFill>
                <a:srgbClr val="000000"/>
              </a:solidFill>
            </a:endParaRP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de-DE" sz="1700" b="1" dirty="0">
                <a:solidFill>
                  <a:srgbClr val="000000"/>
                </a:solidFill>
              </a:rPr>
              <a:t>5 min.</a:t>
            </a:r>
            <a:endParaRPr lang="de-CH" sz="1700" b="1" dirty="0"/>
          </a:p>
        </p:txBody>
      </p:sp>
    </p:spTree>
    <p:extLst>
      <p:ext uri="{BB962C8B-B14F-4D97-AF65-F5344CB8AC3E}">
        <p14:creationId xmlns:p14="http://schemas.microsoft.com/office/powerpoint/2010/main" val="2051743794"/>
      </p:ext>
    </p:extLst>
  </p:cSld>
  <p:clrMapOvr>
    <a:masterClrMapping/>
  </p:clrMapOvr>
</p:sld>
</file>

<file path=ppt/theme/theme1.xml><?xml version="1.0" encoding="utf-8"?>
<a:theme xmlns:a="http://schemas.openxmlformats.org/drawingml/2006/main" name="Arbeitswirksam">
  <a:themeElements>
    <a:clrScheme name="BIKAS">
      <a:dk1>
        <a:srgbClr val="28465A"/>
      </a:dk1>
      <a:lt1>
        <a:srgbClr val="FFFFFF"/>
      </a:lt1>
      <a:dk2>
        <a:srgbClr val="28465A"/>
      </a:dk2>
      <a:lt2>
        <a:srgbClr val="FFFFFF"/>
      </a:lt2>
      <a:accent1>
        <a:srgbClr val="00ADBA"/>
      </a:accent1>
      <a:accent2>
        <a:srgbClr val="1E4124"/>
      </a:accent2>
      <a:accent3>
        <a:srgbClr val="00993A"/>
      </a:accent3>
      <a:accent4>
        <a:srgbClr val="074349"/>
      </a:accent4>
      <a:accent5>
        <a:srgbClr val="9DBF17"/>
      </a:accent5>
      <a:accent6>
        <a:srgbClr val="284659"/>
      </a:accent6>
      <a:hlink>
        <a:srgbClr val="284659"/>
      </a:hlink>
      <a:folHlink>
        <a:srgbClr val="00AD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 (Master)" id="{B261BD5A-1F39-EB4F-96B7-D2328DD1EB55}" vid="{5BBA6CBA-0C0B-3443-A768-F7995CB99FAE}"/>
    </a:ext>
  </a:extLst>
</a:theme>
</file>

<file path=ppt/theme/theme2.xml><?xml version="1.0" encoding="utf-8"?>
<a:theme xmlns:a="http://schemas.openxmlformats.org/drawingml/2006/main" name="Werbewirksam">
  <a:themeElements>
    <a:clrScheme name="kfmg">
      <a:dk1>
        <a:srgbClr val="284659"/>
      </a:dk1>
      <a:lt1>
        <a:srgbClr val="FFFFFF"/>
      </a:lt1>
      <a:dk2>
        <a:srgbClr val="284659"/>
      </a:dk2>
      <a:lt2>
        <a:srgbClr val="F9F9F9"/>
      </a:lt2>
      <a:accent1>
        <a:srgbClr val="9DBF17"/>
      </a:accent1>
      <a:accent2>
        <a:srgbClr val="00ADBA"/>
      </a:accent2>
      <a:accent3>
        <a:srgbClr val="00993A"/>
      </a:accent3>
      <a:accent4>
        <a:srgbClr val="1E4124"/>
      </a:accent4>
      <a:accent5>
        <a:srgbClr val="074349"/>
      </a:accent5>
      <a:accent6>
        <a:srgbClr val="FFAD47"/>
      </a:accent6>
      <a:hlink>
        <a:srgbClr val="284659"/>
      </a:hlink>
      <a:folHlink>
        <a:srgbClr val="00AD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 (Master)" id="{B261BD5A-1F39-EB4F-96B7-D2328DD1EB55}" vid="{6F3A9370-898D-E846-82AB-59FE450F3563}"/>
    </a:ext>
  </a:extLst>
</a:theme>
</file>

<file path=ppt/theme/theme3.xml><?xml version="1.0" encoding="utf-8"?>
<a:theme xmlns:a="http://schemas.openxmlformats.org/drawingml/2006/main" name="1_Werbewirksam">
  <a:themeElements>
    <a:clrScheme name="Benutzerdefiniert 3">
      <a:dk1>
        <a:srgbClr val="28465A"/>
      </a:dk1>
      <a:lt1>
        <a:srgbClr val="FFFFFF"/>
      </a:lt1>
      <a:dk2>
        <a:srgbClr val="28465A"/>
      </a:dk2>
      <a:lt2>
        <a:srgbClr val="FFFFFF"/>
      </a:lt2>
      <a:accent1>
        <a:srgbClr val="00ADBA"/>
      </a:accent1>
      <a:accent2>
        <a:srgbClr val="1E4124"/>
      </a:accent2>
      <a:accent3>
        <a:srgbClr val="074349"/>
      </a:accent3>
      <a:accent4>
        <a:srgbClr val="00993A"/>
      </a:accent4>
      <a:accent5>
        <a:srgbClr val="9DBF17"/>
      </a:accent5>
      <a:accent6>
        <a:srgbClr val="2846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 (Folien)" id="{8B7FA33F-18C9-914A-9C71-962549E64CDC}" vid="{46205CE4-C780-AF43-B056-56EDC4F4B0BB}"/>
    </a:ext>
  </a:extLst>
</a:theme>
</file>

<file path=ppt/theme/theme4.xml><?xml version="1.0" encoding="utf-8"?>
<a:theme xmlns:a="http://schemas.openxmlformats.org/drawingml/2006/main" name="2_Werbewirksam">
  <a:themeElements>
    <a:clrScheme name="kfmg">
      <a:dk1>
        <a:srgbClr val="284659"/>
      </a:dk1>
      <a:lt1>
        <a:srgbClr val="FFFFFF"/>
      </a:lt1>
      <a:dk2>
        <a:srgbClr val="284659"/>
      </a:dk2>
      <a:lt2>
        <a:srgbClr val="F9F9F9"/>
      </a:lt2>
      <a:accent1>
        <a:srgbClr val="9DBF17"/>
      </a:accent1>
      <a:accent2>
        <a:srgbClr val="00ADBA"/>
      </a:accent2>
      <a:accent3>
        <a:srgbClr val="00993A"/>
      </a:accent3>
      <a:accent4>
        <a:srgbClr val="1E4124"/>
      </a:accent4>
      <a:accent5>
        <a:srgbClr val="074349"/>
      </a:accent5>
      <a:accent6>
        <a:srgbClr val="FFAD47"/>
      </a:accent6>
      <a:hlink>
        <a:srgbClr val="284659"/>
      </a:hlink>
      <a:folHlink>
        <a:srgbClr val="00AD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 (Master)" id="{B261BD5A-1F39-EB4F-96B7-D2328DD1EB55}" vid="{6F3A9370-898D-E846-82AB-59FE450F3563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6AEE3896CA494FB0A19516F11BD229" ma:contentTypeVersion="16" ma:contentTypeDescription="Ein neues Dokument erstellen." ma:contentTypeScope="" ma:versionID="ba8e359df9fbbc092ac1d2a9c372c5bc">
  <xsd:schema xmlns:xsd="http://www.w3.org/2001/XMLSchema" xmlns:xs="http://www.w3.org/2001/XMLSchema" xmlns:p="http://schemas.microsoft.com/office/2006/metadata/properties" xmlns:ns2="b61b9643-db66-4e0d-92ab-999924459ebd" xmlns:ns3="91247a78-5cee-4dbf-af56-90d53fd7a050" targetNamespace="http://schemas.microsoft.com/office/2006/metadata/properties" ma:root="true" ma:fieldsID="566d5edaa0d67ed1cd36499491ec7ba6" ns2:_="" ns3:_="">
    <xsd:import namespace="b61b9643-db66-4e0d-92ab-999924459ebd"/>
    <xsd:import namespace="91247a78-5cee-4dbf-af56-90d53fd7a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b9643-db66-4e0d-92ab-999924459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d91ed28-4706-4ea9-8046-ae99e3274c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47a78-5cee-4dbf-af56-90d53fd7a0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6b5ae70-dccf-4dc3-b2a3-cdc7a1330016}" ma:internalName="TaxCatchAll" ma:showField="CatchAllData" ma:web="91247a78-5cee-4dbf-af56-90d53fd7a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247a78-5cee-4dbf-af56-90d53fd7a050" xsi:nil="true"/>
    <lcf76f155ced4ddcb4097134ff3c332f xmlns="b61b9643-db66-4e0d-92ab-999924459e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240CAA-C74A-4A02-8D12-3C58B0217520}"/>
</file>

<file path=customXml/itemProps2.xml><?xml version="1.0" encoding="utf-8"?>
<ds:datastoreItem xmlns:ds="http://schemas.openxmlformats.org/officeDocument/2006/customXml" ds:itemID="{59B628FA-4825-4DE5-B197-7894FF293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AE5947-9D26-473B-9BAA-9BC1B1FF6C1D}">
  <ds:schemaRefs>
    <ds:schemaRef ds:uri="b61b9643-db66-4e0d-92ab-999924459ebd"/>
    <ds:schemaRef ds:uri="91247a78-5cee-4dbf-af56-90d53fd7a050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9a68f73-b527-45da-b1a3-2f598590be36}" enabled="1" method="Standard" siteId="{3ae7c479-0cf1-47f4-8f84-929f364eff6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Arbeitswirksam</Template>
  <TotalTime>0</TotalTime>
  <Words>197</Words>
  <Application>Microsoft Office PowerPoint</Application>
  <PresentationFormat>Breitbild</PresentationFormat>
  <Paragraphs>74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Miriam Libre</vt:lpstr>
      <vt:lpstr>MULISH REGULAR ROMAN</vt:lpstr>
      <vt:lpstr>Symbol</vt:lpstr>
      <vt:lpstr>Arbeitswirksam</vt:lpstr>
      <vt:lpstr>Werbewirksam</vt:lpstr>
      <vt:lpstr>1_Werbewirksam</vt:lpstr>
      <vt:lpstr>2_Werbewirksam</vt:lpstr>
      <vt:lpstr>BRANCHE HANDEL BiVo 2023</vt:lpstr>
      <vt:lpstr>BRANCHE HANDEL BiVo 2012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Jauch</dc:creator>
  <cp:lastModifiedBy>Sandra Vrignaud</cp:lastModifiedBy>
  <cp:revision>281</cp:revision>
  <cp:lastPrinted>2025-04-01T06:22:30Z</cp:lastPrinted>
  <dcterms:created xsi:type="dcterms:W3CDTF">2024-01-24T10:58:22Z</dcterms:created>
  <dcterms:modified xsi:type="dcterms:W3CDTF">2025-06-24T14:02:08Z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0x010100AA6AEE3896CA494FB0A19516F11BD229</vt:lpwstr>
  </property>
  <property fmtid="{D5CDD505-2E9C-101B-9397-08002B2CF9AE}" pid="3" name="MediaServiceImageTags">
    <vt:lpwstr/>
  </property>
</Properties>
</file>