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3" r:id="rId4"/>
  </p:sldMasterIdLst>
  <p:notesMasterIdLst>
    <p:notesMasterId r:id="rId26"/>
  </p:notesMasterIdLst>
  <p:handoutMasterIdLst>
    <p:handoutMasterId r:id="rId27"/>
  </p:handoutMasterIdLst>
  <p:sldIdLst>
    <p:sldId id="293" r:id="rId5"/>
    <p:sldId id="984" r:id="rId6"/>
    <p:sldId id="970" r:id="rId7"/>
    <p:sldId id="1015" r:id="rId8"/>
    <p:sldId id="1018" r:id="rId9"/>
    <p:sldId id="983" r:id="rId10"/>
    <p:sldId id="1004" r:id="rId11"/>
    <p:sldId id="1017" r:id="rId12"/>
    <p:sldId id="991" r:id="rId13"/>
    <p:sldId id="1005" r:id="rId14"/>
    <p:sldId id="1006" r:id="rId15"/>
    <p:sldId id="1007" r:id="rId16"/>
    <p:sldId id="1008" r:id="rId17"/>
    <p:sldId id="993" r:id="rId18"/>
    <p:sldId id="997" r:id="rId19"/>
    <p:sldId id="1016" r:id="rId20"/>
    <p:sldId id="1003" r:id="rId21"/>
    <p:sldId id="998" r:id="rId22"/>
    <p:sldId id="994" r:id="rId23"/>
    <p:sldId id="1009" r:id="rId24"/>
    <p:sldId id="101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17B8CE1-F635-4150-993A-6607A6EBF014}">
          <p14:sldIdLst>
            <p14:sldId id="293"/>
            <p14:sldId id="984"/>
            <p14:sldId id="970"/>
            <p14:sldId id="1015"/>
            <p14:sldId id="1018"/>
            <p14:sldId id="983"/>
            <p14:sldId id="1004"/>
            <p14:sldId id="1017"/>
            <p14:sldId id="991"/>
            <p14:sldId id="1005"/>
            <p14:sldId id="1006"/>
            <p14:sldId id="1007"/>
            <p14:sldId id="1008"/>
            <p14:sldId id="993"/>
            <p14:sldId id="997"/>
            <p14:sldId id="1016"/>
            <p14:sldId id="1003"/>
            <p14:sldId id="998"/>
            <p14:sldId id="994"/>
            <p14:sldId id="1009"/>
            <p14:sldId id="10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land Gmür" initials="RG" lastIdx="1" clrIdx="0">
    <p:extLst>
      <p:ext uri="{19B8F6BF-5375-455C-9EA6-DF929625EA0E}">
        <p15:presenceInfo xmlns:p15="http://schemas.microsoft.com/office/powerpoint/2012/main" userId="S::Roland.Gmuer@swisslearninghub.ch::45c1de81-d075-4efd-b398-f4de5b555e56" providerId="AD"/>
      </p:ext>
    </p:extLst>
  </p:cmAuthor>
  <p:cmAuthor id="2" name="Simon Frigg" initials="SF" lastIdx="2" clrIdx="1">
    <p:extLst>
      <p:ext uri="{19B8F6BF-5375-455C-9EA6-DF929625EA0E}">
        <p15:presenceInfo xmlns:p15="http://schemas.microsoft.com/office/powerpoint/2012/main" userId="S::simon.frigg@swisslearninghub.ch::b457f367-f6e1-418c-9b33-bba0efb04c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AC26"/>
    <a:srgbClr val="E8E8E8"/>
    <a:srgbClr val="8EDCFB"/>
    <a:srgbClr val="F29792"/>
    <a:srgbClr val="D8EEFB"/>
    <a:srgbClr val="FEE5CA"/>
    <a:srgbClr val="55CB5B"/>
    <a:srgbClr val="FA0000"/>
    <a:srgbClr val="F88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E579DA-6848-4E1B-B8B4-D757A29DDA5D}" v="110" dt="2023-03-24T15:21:23.0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9ACC1F-B76D-45C5-B167-C63E120274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ED7700-6BE7-41FD-855A-43F4265742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B0F6E-31A6-4676-A602-A2ACDF63ACC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B5F658-36CC-4CCE-ABA6-68F1FFD89E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12538-6C8E-4221-8649-4B6BE96D1D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C76A9-478B-4C8A-BA08-13C861D7A0A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77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06010-9A25-43BA-B6D2-05204BF808F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E107-54B3-454D-B8E0-231C212DF98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5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0E107-54B3-454D-B8E0-231C212DF9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27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0E107-54B3-454D-B8E0-231C212DF9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67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0E107-54B3-454D-B8E0-231C212DF9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2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0E107-54B3-454D-B8E0-231C212DF9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78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0E107-54B3-454D-B8E0-231C212DF9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54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0E107-54B3-454D-B8E0-231C212DF9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25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0E107-54B3-454D-B8E0-231C212DF9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51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">
            <a:extLst>
              <a:ext uri="{FF2B5EF4-FFF2-40B4-BE49-F238E27FC236}">
                <a16:creationId xmlns:a16="http://schemas.microsoft.com/office/drawing/2014/main" id="{65A934FD-50CF-954C-8E98-9422225AE757}"/>
              </a:ext>
            </a:extLst>
          </p:cNvPr>
          <p:cNvSpPr/>
          <p:nvPr userDrawn="1"/>
        </p:nvSpPr>
        <p:spPr>
          <a:xfrm>
            <a:off x="-96688" y="-63542"/>
            <a:ext cx="12529392" cy="7020934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AC664BF-6C7B-CA4D-AA65-E66C5FCB3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1686" y="3051341"/>
            <a:ext cx="9630858" cy="5936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BAE13-6177-3040-8A1C-BD1CAE16FEA1}"/>
              </a:ext>
            </a:extLst>
          </p:cNvPr>
          <p:cNvSpPr txBox="1"/>
          <p:nvPr userDrawn="1"/>
        </p:nvSpPr>
        <p:spPr>
          <a:xfrm>
            <a:off x="587375" y="988408"/>
            <a:ext cx="11017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err="1">
                <a:solidFill>
                  <a:schemeClr val="bg1">
                    <a:lumMod val="85000"/>
                  </a:schemeClr>
                </a:solidFill>
              </a:rPr>
              <a:t>Swisslearninghub</a:t>
            </a:r>
            <a:r>
              <a:rPr lang="en-US" sz="4800">
                <a:solidFill>
                  <a:schemeClr val="bg1">
                    <a:lumMod val="85000"/>
                  </a:schemeClr>
                </a:solidFill>
              </a:rPr>
              <a:t> template v01.03</a:t>
            </a:r>
          </a:p>
          <a:p>
            <a:pPr algn="ctr"/>
            <a:r>
              <a:rPr lang="en-US" sz="4800">
                <a:solidFill>
                  <a:schemeClr val="bg1">
                    <a:lumMod val="85000"/>
                  </a:schemeClr>
                </a:solidFill>
              </a:rPr>
              <a:t>19. Dec. 2019</a:t>
            </a:r>
          </a:p>
        </p:txBody>
      </p:sp>
      <p:sp>
        <p:nvSpPr>
          <p:cNvPr id="10" name="Rechteck 11">
            <a:extLst>
              <a:ext uri="{FF2B5EF4-FFF2-40B4-BE49-F238E27FC236}">
                <a16:creationId xmlns:a16="http://schemas.microsoft.com/office/drawing/2014/main" id="{6964FC8E-B733-49A5-81AD-A10F77586A40}"/>
              </a:ext>
            </a:extLst>
          </p:cNvPr>
          <p:cNvSpPr/>
          <p:nvPr userDrawn="1"/>
        </p:nvSpPr>
        <p:spPr>
          <a:xfrm>
            <a:off x="-96688" y="6875685"/>
            <a:ext cx="4821361" cy="81707"/>
          </a:xfrm>
          <a:prstGeom prst="rect">
            <a:avLst/>
          </a:prstGeom>
          <a:solidFill>
            <a:srgbClr val="F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9">
            <a:extLst>
              <a:ext uri="{FF2B5EF4-FFF2-40B4-BE49-F238E27FC236}">
                <a16:creationId xmlns:a16="http://schemas.microsoft.com/office/drawing/2014/main" id="{BE16759E-DCA9-4C8F-8576-2CD307B44B4D}"/>
              </a:ext>
            </a:extLst>
          </p:cNvPr>
          <p:cNvSpPr/>
          <p:nvPr userDrawn="1"/>
        </p:nvSpPr>
        <p:spPr>
          <a:xfrm>
            <a:off x="4724672" y="6875685"/>
            <a:ext cx="7708031" cy="81707"/>
          </a:xfrm>
          <a:prstGeom prst="rect">
            <a:avLst/>
          </a:prstGeom>
          <a:solidFill>
            <a:srgbClr val="EF7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5456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2">
            <a:extLst>
              <a:ext uri="{FF2B5EF4-FFF2-40B4-BE49-F238E27FC236}">
                <a16:creationId xmlns:a16="http://schemas.microsoft.com/office/drawing/2014/main" id="{9F7DFFD4-450B-E44E-ADA1-E53C40475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515600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Textplatzhalter 11">
            <a:extLst>
              <a:ext uri="{FF2B5EF4-FFF2-40B4-BE49-F238E27FC236}">
                <a16:creationId xmlns:a16="http://schemas.microsoft.com/office/drawing/2014/main" id="{EB3D2B27-7905-0046-87E2-A11CEA27C9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773237"/>
            <a:ext cx="10515104" cy="4319587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FontTx/>
              <a:buBlip>
                <a:blip r:embed="rId2"/>
              </a:buBlip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-180975">
              <a:buFont typeface="Wingdings" panose="05000000000000000000" pitchFamily="2" charset="2"/>
              <a:buChar char="§"/>
              <a:tabLst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79438" indent="-176213">
              <a:buFont typeface="Symbol" pitchFamily="2" charset="2"/>
              <a:buChar char="-"/>
              <a:tabLst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F7FFB5CC-E2F3-4F33-B1C3-CC82A0548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0204" y="6402049"/>
            <a:ext cx="791592" cy="252000"/>
          </a:xfrm>
          <a:prstGeom prst="rect">
            <a:avLst/>
          </a:prstGeom>
        </p:spPr>
        <p:txBody>
          <a:bodyPr/>
          <a:lstStyle>
            <a:lvl1pPr>
              <a:defRPr lang="de-CH" sz="90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413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orient="horz" pos="391">
          <p15:clr>
            <a:srgbClr val="FBAE40"/>
          </p15:clr>
        </p15:guide>
        <p15:guide id="5" orient="horz" pos="935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111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3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2">
            <a:extLst>
              <a:ext uri="{FF2B5EF4-FFF2-40B4-BE49-F238E27FC236}">
                <a16:creationId xmlns:a16="http://schemas.microsoft.com/office/drawing/2014/main" id="{9F7DFFD4-450B-E44E-ADA1-E53C40475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515600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Textplatzhalter 11">
            <a:extLst>
              <a:ext uri="{FF2B5EF4-FFF2-40B4-BE49-F238E27FC236}">
                <a16:creationId xmlns:a16="http://schemas.microsoft.com/office/drawing/2014/main" id="{EB3D2B27-7905-0046-87E2-A11CEA27C9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773237"/>
            <a:ext cx="3240000" cy="4319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0">
              <a:buNone/>
              <a:tabLst/>
              <a:defRPr sz="1800"/>
            </a:lvl2pPr>
            <a:lvl3pPr marL="579438" indent="-176213">
              <a:buFont typeface="Symbol" pitchFamily="2" charset="2"/>
              <a:buChar char="-"/>
              <a:tabLst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8CB2BEFC-F958-5348-801F-DF00C1C5B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1440" y="1773238"/>
            <a:ext cx="3240000" cy="4319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3538" indent="-177800">
              <a:tabLst/>
              <a:defRPr sz="1800"/>
            </a:lvl2pPr>
            <a:lvl3pPr marL="579438" indent="-176213">
              <a:buFont typeface="Symbol" pitchFamily="2" charset="2"/>
              <a:buChar char="-"/>
              <a:tabLst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E0D2C634-B5AB-DC40-B2E3-6F6BBA8BE1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8992" y="1773236"/>
            <a:ext cx="3240000" cy="4319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3538" indent="-177800">
              <a:tabLst/>
              <a:defRPr sz="1800"/>
            </a:lvl2pPr>
            <a:lvl3pPr marL="579438" indent="-176213">
              <a:buFont typeface="Symbol" pitchFamily="2" charset="2"/>
              <a:buChar char="-"/>
              <a:tabLst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EA18E83A-8D4E-4400-A464-E01DB49B0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0204" y="6402049"/>
            <a:ext cx="791592" cy="252000"/>
          </a:xfrm>
          <a:prstGeom prst="rect">
            <a:avLst/>
          </a:prstGeom>
        </p:spPr>
        <p:txBody>
          <a:bodyPr/>
          <a:lstStyle>
            <a:lvl1pPr>
              <a:defRPr lang="de-CH" sz="90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363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orient="horz" pos="391">
          <p15:clr>
            <a:srgbClr val="FBAE40"/>
          </p15:clr>
        </p15:guide>
        <p15:guide id="5" orient="horz" pos="935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111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620B44-8427-1B4F-8A81-B20C569F6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515600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18D2FAC-A758-A34B-8E20-86FA5484E5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888" y="1773239"/>
            <a:ext cx="4752032" cy="3816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5D9CEA28-64D4-A444-BD9C-41E85EA383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782350"/>
            <a:ext cx="5042992" cy="43114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3538" indent="-177800">
              <a:tabLst/>
              <a:defRPr sz="1800"/>
            </a:lvl2pPr>
            <a:lvl3pPr marL="579438" indent="-176213">
              <a:buFont typeface="Symbol" pitchFamily="2" charset="2"/>
              <a:buChar char="-"/>
              <a:tabLst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B7C3DCF0-2FDC-4E53-A342-4815324DF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0204" y="6402049"/>
            <a:ext cx="791592" cy="252000"/>
          </a:xfrm>
          <a:prstGeom prst="rect">
            <a:avLst/>
          </a:prstGeom>
        </p:spPr>
        <p:txBody>
          <a:bodyPr/>
          <a:lstStyle>
            <a:lvl1pPr>
              <a:defRPr lang="de-CH" sz="90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14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3884">
          <p15:clr>
            <a:srgbClr val="FBAE40"/>
          </p15:clr>
        </p15:guide>
        <p15:guide id="5" orient="horz" pos="4065">
          <p15:clr>
            <a:srgbClr val="FBAE40"/>
          </p15:clr>
        </p15:guide>
        <p15:guide id="6" pos="3840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orient="horz" pos="935">
          <p15:clr>
            <a:srgbClr val="FBAE40"/>
          </p15:clr>
        </p15:guide>
        <p15:guide id="13" orient="horz" pos="111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moni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620B44-8427-1B4F-8A81-B20C569F6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515600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pic>
        <p:nvPicPr>
          <p:cNvPr id="10" name="Bild 1">
            <a:extLst>
              <a:ext uri="{FF2B5EF4-FFF2-40B4-BE49-F238E27FC236}">
                <a16:creationId xmlns:a16="http://schemas.microsoft.com/office/drawing/2014/main" id="{2B8F9AB5-6FC6-464F-BF83-515049157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66" y="1635886"/>
            <a:ext cx="5652695" cy="4250826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0ACB077-D6BB-6C43-92BA-56D77FDA5B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782350"/>
            <a:ext cx="5042992" cy="43114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3538" indent="-177800">
              <a:tabLst/>
              <a:defRPr sz="1800"/>
            </a:lvl2pPr>
            <a:lvl3pPr marL="579438" indent="-176213">
              <a:buFont typeface="Symbol" pitchFamily="2" charset="2"/>
              <a:buChar char="-"/>
              <a:tabLst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C9465531-5CDC-4AC1-A996-999B75050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0204" y="6402049"/>
            <a:ext cx="791592" cy="252000"/>
          </a:xfrm>
          <a:prstGeom prst="rect">
            <a:avLst/>
          </a:prstGeom>
        </p:spPr>
        <p:txBody>
          <a:bodyPr/>
          <a:lstStyle>
            <a:lvl1pPr>
              <a:defRPr lang="de-CH" sz="90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0940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3884">
          <p15:clr>
            <a:srgbClr val="FBAE40"/>
          </p15:clr>
        </p15:guide>
        <p15:guide id="5" orient="horz" pos="4065">
          <p15:clr>
            <a:srgbClr val="FBAE40"/>
          </p15:clr>
        </p15:guide>
        <p15:guide id="6" pos="3840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orient="horz" pos="935">
          <p15:clr>
            <a:srgbClr val="FBAE40"/>
          </p15:clr>
        </p15:guide>
        <p15:guide id="13" orient="horz" pos="111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620B44-8427-1B4F-8A81-B20C569F6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515600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pic>
        <p:nvPicPr>
          <p:cNvPr id="8" name="Bild 2">
            <a:extLst>
              <a:ext uri="{FF2B5EF4-FFF2-40B4-BE49-F238E27FC236}">
                <a16:creationId xmlns:a16="http://schemas.microsoft.com/office/drawing/2014/main" id="{6F1B7536-B21A-5844-A6E0-F9DCB423F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59" y="1710745"/>
            <a:ext cx="5401733" cy="3623733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95C9144-1A65-594C-BF68-76A409C03C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782350"/>
            <a:ext cx="5042992" cy="43114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3538" indent="-177800">
              <a:tabLst/>
              <a:defRPr sz="1800"/>
            </a:lvl2pPr>
            <a:lvl3pPr marL="579438" indent="-176213">
              <a:buFont typeface="Symbol" pitchFamily="2" charset="2"/>
              <a:buChar char="-"/>
              <a:tabLst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95D525D3-9A28-4955-8AAB-51E583A27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0204" y="6402049"/>
            <a:ext cx="791592" cy="252000"/>
          </a:xfrm>
          <a:prstGeom prst="rect">
            <a:avLst/>
          </a:prstGeom>
        </p:spPr>
        <p:txBody>
          <a:bodyPr/>
          <a:lstStyle>
            <a:lvl1pPr>
              <a:defRPr lang="de-CH" sz="90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513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3884">
          <p15:clr>
            <a:srgbClr val="FBAE40"/>
          </p15:clr>
        </p15:guide>
        <p15:guide id="5" orient="horz" pos="4065">
          <p15:clr>
            <a:srgbClr val="FBAE40"/>
          </p15:clr>
        </p15:guide>
        <p15:guide id="6" pos="3840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orient="horz" pos="935">
          <p15:clr>
            <a:srgbClr val="FBAE40"/>
          </p15:clr>
        </p15:guide>
        <p15:guide id="13" orient="horz" pos="111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mobile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620B44-8427-1B4F-8A81-B20C569F6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515600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pic>
        <p:nvPicPr>
          <p:cNvPr id="10" name="Bild 1">
            <a:extLst>
              <a:ext uri="{FF2B5EF4-FFF2-40B4-BE49-F238E27FC236}">
                <a16:creationId xmlns:a16="http://schemas.microsoft.com/office/drawing/2014/main" id="{1705C75A-27F3-1245-825A-761C47549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488" y="1686653"/>
            <a:ext cx="2193637" cy="4379575"/>
          </a:xfrm>
          <a:prstGeom prst="rect">
            <a:avLst/>
          </a:prstGeom>
        </p:spPr>
      </p:pic>
      <p:pic>
        <p:nvPicPr>
          <p:cNvPr id="12" name="Bild 1">
            <a:extLst>
              <a:ext uri="{FF2B5EF4-FFF2-40B4-BE49-F238E27FC236}">
                <a16:creationId xmlns:a16="http://schemas.microsoft.com/office/drawing/2014/main" id="{2DF3A22D-B3FD-444D-A026-D257FB1AEB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5640" y="1704302"/>
            <a:ext cx="2193637" cy="4379575"/>
          </a:xfrm>
          <a:prstGeom prst="rect">
            <a:avLst/>
          </a:prstGeom>
        </p:spPr>
      </p:pic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2BFB45F0-FB65-AD4C-AC96-38AEB25973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782350"/>
            <a:ext cx="5042992" cy="43114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3538" indent="-177800">
              <a:tabLst/>
              <a:defRPr sz="1800"/>
            </a:lvl2pPr>
            <a:lvl3pPr marL="579438" indent="-176213">
              <a:buFont typeface="Symbol" pitchFamily="2" charset="2"/>
              <a:buChar char="-"/>
              <a:tabLst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64CF45C6-F90F-4D45-AC6C-B09889B94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0204" y="6402049"/>
            <a:ext cx="791592" cy="252000"/>
          </a:xfrm>
          <a:prstGeom prst="rect">
            <a:avLst/>
          </a:prstGeom>
        </p:spPr>
        <p:txBody>
          <a:bodyPr/>
          <a:lstStyle>
            <a:lvl1pPr>
              <a:defRPr lang="de-CH" sz="90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6953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orient="horz" pos="391">
          <p15:clr>
            <a:srgbClr val="FBAE40"/>
          </p15:clr>
        </p15:guide>
        <p15:guide id="5" orient="horz" pos="4065">
          <p15:clr>
            <a:srgbClr val="FBAE40"/>
          </p15:clr>
        </p15:guide>
        <p15:guide id="6" pos="3840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3" orient="horz" pos="111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_Conten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2">
            <a:extLst>
              <a:ext uri="{FF2B5EF4-FFF2-40B4-BE49-F238E27FC236}">
                <a16:creationId xmlns:a16="http://schemas.microsoft.com/office/drawing/2014/main" id="{B4FF36A8-17FF-E24E-9DE9-0E0A7F310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515600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74C928-55EA-754D-ADFA-49A28979417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889" y="2389123"/>
            <a:ext cx="5040000" cy="37037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1E5BFE9B-B986-2444-A408-68827DDE6B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782350"/>
            <a:ext cx="5040000" cy="494522"/>
          </a:xfrm>
          <a:prstGeom prst="rect">
            <a:avLst/>
          </a:prstGeom>
          <a:solidFill>
            <a:srgbClr val="343333"/>
          </a:solidFill>
        </p:spPr>
        <p:txBody>
          <a:bodyPr lIns="0" tIns="0" rIns="0" bIns="0" anchor="ctr" anchorCtr="0"/>
          <a:lstStyle>
            <a:lvl1pPr marL="0" indent="0" algn="ctr">
              <a:buFont typeface="Arial" panose="020B0604020202020204" pitchFamily="34" charset="0"/>
              <a:buNone/>
              <a:defRPr sz="1800"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63538" indent="-177800">
              <a:tabLst/>
              <a:defRPr sz="1800"/>
            </a:lvl2pPr>
            <a:lvl3pPr marL="579438" indent="-176213">
              <a:buFont typeface="Symbol" pitchFamily="2" charset="2"/>
              <a:buChar char="-"/>
              <a:tabLst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A22C0862-D662-F64A-8100-89628326E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782350"/>
            <a:ext cx="5040000" cy="494522"/>
          </a:xfrm>
          <a:prstGeom prst="rect">
            <a:avLst/>
          </a:prstGeom>
          <a:solidFill>
            <a:srgbClr val="343333"/>
          </a:solidFill>
        </p:spPr>
        <p:txBody>
          <a:bodyPr lIns="0" tIns="0" rIns="0" bIns="0" anchor="ctr" anchorCtr="0"/>
          <a:lstStyle>
            <a:lvl1pPr marL="0" indent="0" algn="ctr">
              <a:buFont typeface="Arial" panose="020B0604020202020204" pitchFamily="34" charset="0"/>
              <a:buNone/>
              <a:defRPr sz="1800"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63538" indent="-177800">
              <a:tabLst/>
              <a:defRPr sz="1800"/>
            </a:lvl2pPr>
            <a:lvl3pPr marL="579438" indent="-176213">
              <a:buFont typeface="Symbol" pitchFamily="2" charset="2"/>
              <a:buChar char="-"/>
              <a:tabLst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4988EDE3-781A-D842-93EE-BB98732B11F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0" y="2389123"/>
            <a:ext cx="5040000" cy="37037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liennummernplatzhalter 2">
            <a:extLst>
              <a:ext uri="{FF2B5EF4-FFF2-40B4-BE49-F238E27FC236}">
                <a16:creationId xmlns:a16="http://schemas.microsoft.com/office/drawing/2014/main" id="{CE321073-7C5D-4D16-AAB9-ABE2755FA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0204" y="6402049"/>
            <a:ext cx="791592" cy="252000"/>
          </a:xfrm>
          <a:prstGeom prst="rect">
            <a:avLst/>
          </a:prstGeom>
        </p:spPr>
        <p:txBody>
          <a:bodyPr/>
          <a:lstStyle>
            <a:lvl1pPr>
              <a:defRPr lang="de-CH" sz="90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1050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_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2">
            <a:extLst>
              <a:ext uri="{FF2B5EF4-FFF2-40B4-BE49-F238E27FC236}">
                <a16:creationId xmlns:a16="http://schemas.microsoft.com/office/drawing/2014/main" id="{B4FF36A8-17FF-E24E-9DE9-0E0A7F310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515600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C8B7052-F8D9-4C48-8C08-7E72F2B1CC5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889" y="2389123"/>
            <a:ext cx="5040000" cy="37037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150E8CFA-1666-2343-BAA5-3E83FD2FF3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1782350"/>
            <a:ext cx="5040000" cy="494522"/>
          </a:xfrm>
          <a:prstGeom prst="rect">
            <a:avLst/>
          </a:prstGeom>
          <a:solidFill>
            <a:srgbClr val="084983"/>
          </a:solidFill>
        </p:spPr>
        <p:txBody>
          <a:bodyPr lIns="0" tIns="0" rIns="0" bIns="0" anchor="ctr" anchorCtr="0"/>
          <a:lstStyle>
            <a:lvl1pPr marL="0" indent="0" algn="ctr">
              <a:buFont typeface="Arial" panose="020B0604020202020204" pitchFamily="34" charset="0"/>
              <a:buNone/>
              <a:defRPr sz="1800"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63538" indent="-177800">
              <a:tabLst/>
              <a:defRPr sz="1800"/>
            </a:lvl2pPr>
            <a:lvl3pPr marL="579438" indent="-176213">
              <a:buFont typeface="Symbol" pitchFamily="2" charset="2"/>
              <a:buChar char="-"/>
              <a:tabLst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65450B0-F9D2-DB4D-B3CD-EFD7671A8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782350"/>
            <a:ext cx="5040000" cy="494522"/>
          </a:xfrm>
          <a:prstGeom prst="rect">
            <a:avLst/>
          </a:prstGeom>
          <a:solidFill>
            <a:srgbClr val="084983"/>
          </a:solidFill>
        </p:spPr>
        <p:txBody>
          <a:bodyPr lIns="0" tIns="0" rIns="0" bIns="0" anchor="ctr" anchorCtr="0"/>
          <a:lstStyle>
            <a:lvl1pPr marL="0" indent="0" algn="ctr">
              <a:buFont typeface="Arial" panose="020B0604020202020204" pitchFamily="34" charset="0"/>
              <a:buNone/>
              <a:defRPr sz="1800"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63538" indent="-177800">
              <a:tabLst/>
              <a:defRPr sz="1800"/>
            </a:lvl2pPr>
            <a:lvl3pPr marL="579438" indent="-176213">
              <a:buFont typeface="Symbol" pitchFamily="2" charset="2"/>
              <a:buChar char="-"/>
              <a:tabLst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4C477667-E43C-FB45-AB9D-24F5F3E8931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0" y="2389123"/>
            <a:ext cx="5040000" cy="37037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EDD7A12B-F115-9246-BC5E-120B91BDF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888" y="6398625"/>
            <a:ext cx="2879824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öppis anders</a:t>
            </a:r>
          </a:p>
        </p:txBody>
      </p:sp>
      <p:sp>
        <p:nvSpPr>
          <p:cNvPr id="16" name="Foliennummernplatzhalter 2">
            <a:extLst>
              <a:ext uri="{FF2B5EF4-FFF2-40B4-BE49-F238E27FC236}">
                <a16:creationId xmlns:a16="http://schemas.microsoft.com/office/drawing/2014/main" id="{F8ADFD13-3236-4593-94DC-7D04E3A9A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0204" y="6402049"/>
            <a:ext cx="791592" cy="252000"/>
          </a:xfrm>
          <a:prstGeom prst="rect">
            <a:avLst/>
          </a:prstGeom>
        </p:spPr>
        <p:txBody>
          <a:bodyPr/>
          <a:lstStyle>
            <a:lvl1pPr>
              <a:defRPr lang="de-CH" sz="90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3495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_Content_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2">
            <a:extLst>
              <a:ext uri="{FF2B5EF4-FFF2-40B4-BE49-F238E27FC236}">
                <a16:creationId xmlns:a16="http://schemas.microsoft.com/office/drawing/2014/main" id="{B4FF36A8-17FF-E24E-9DE9-0E0A7F310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515600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6D4480C3-8B95-D04E-89A9-7EA2481C95E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888" y="2389123"/>
            <a:ext cx="5040063" cy="37037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EF32A6E8-962F-7545-9AA8-9548567717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7" y="1782350"/>
            <a:ext cx="5040063" cy="494522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63538" indent="-177800">
              <a:tabLst/>
              <a:defRPr sz="1800"/>
            </a:lvl2pPr>
            <a:lvl3pPr marL="579438" indent="-176213">
              <a:buFont typeface="Symbol" pitchFamily="2" charset="2"/>
              <a:buChar char="-"/>
              <a:tabLst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platzhalter 11">
            <a:extLst>
              <a:ext uri="{FF2B5EF4-FFF2-40B4-BE49-F238E27FC236}">
                <a16:creationId xmlns:a16="http://schemas.microsoft.com/office/drawing/2014/main" id="{8FB58D5C-F683-3145-BC43-B1FC1E5EBD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782350"/>
            <a:ext cx="5040000" cy="494522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63538" indent="-177800">
              <a:tabLst/>
              <a:defRPr sz="1800"/>
            </a:lvl2pPr>
            <a:lvl3pPr marL="579438" indent="-176213">
              <a:buFont typeface="Symbol" pitchFamily="2" charset="2"/>
              <a:buChar char="-"/>
              <a:tabLst/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FFF088C8-7128-D246-96CA-3967931B099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0" y="2389123"/>
            <a:ext cx="5040000" cy="37037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0ABC8225-B8B2-2046-B60A-F91F2484F039}"/>
              </a:ext>
            </a:extLst>
          </p:cNvPr>
          <p:cNvSpPr/>
          <p:nvPr userDrawn="1"/>
        </p:nvSpPr>
        <p:spPr>
          <a:xfrm>
            <a:off x="623392" y="2254012"/>
            <a:ext cx="5040558" cy="45719"/>
          </a:xfrm>
          <a:prstGeom prst="rect">
            <a:avLst/>
          </a:prstGeom>
          <a:solidFill>
            <a:srgbClr val="EF7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5A7E1888-949C-7F47-A1ED-F723FFA3472B}"/>
              </a:ext>
            </a:extLst>
          </p:cNvPr>
          <p:cNvSpPr/>
          <p:nvPr userDrawn="1"/>
        </p:nvSpPr>
        <p:spPr>
          <a:xfrm>
            <a:off x="6113060" y="2254012"/>
            <a:ext cx="5022940" cy="45719"/>
          </a:xfrm>
          <a:prstGeom prst="rect">
            <a:avLst/>
          </a:prstGeom>
          <a:solidFill>
            <a:srgbClr val="EF7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8D5D5882-33CF-4645-95AE-B0F83EFBB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0204" y="6402049"/>
            <a:ext cx="791592" cy="252000"/>
          </a:xfrm>
          <a:prstGeom prst="rect">
            <a:avLst/>
          </a:prstGeom>
        </p:spPr>
        <p:txBody>
          <a:bodyPr/>
          <a:lstStyle>
            <a:lvl1pPr>
              <a:defRPr lang="de-CH" sz="90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5534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DB57068-6518-9041-8334-60D88F64ADC6}"/>
              </a:ext>
            </a:extLst>
          </p:cNvPr>
          <p:cNvSpPr/>
          <p:nvPr userDrawn="1"/>
        </p:nvSpPr>
        <p:spPr>
          <a:xfrm>
            <a:off x="-240704" y="-243408"/>
            <a:ext cx="12673408" cy="7344816"/>
          </a:xfrm>
          <a:prstGeom prst="rect">
            <a:avLst/>
          </a:prstGeom>
          <a:solidFill>
            <a:srgbClr val="EF7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2BF5014-C70F-7242-9E77-C3CE765E8E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731" y="2780928"/>
            <a:ext cx="6923429" cy="27990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e-DE" sz="4400" b="1" i="0" kern="1200" baseline="0" dirty="0" smtClean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0185717C-7CA3-44C0-8E31-09DFC28CA5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506460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© 2020</a:t>
            </a:r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73185E7B-5FA5-4AA8-91F8-996838A86C85}"/>
              </a:ext>
            </a:extLst>
          </p:cNvPr>
          <p:cNvSpPr txBox="1">
            <a:spLocks/>
          </p:cNvSpPr>
          <p:nvPr userDrawn="1"/>
        </p:nvSpPr>
        <p:spPr>
          <a:xfrm>
            <a:off x="5470361" y="6561376"/>
            <a:ext cx="79159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de-DE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</a:t>
            </a:r>
            <a:fld id="{CB8F25B2-A7C4-8E43-8781-3E6F2638C7E3}" type="slidenum">
              <a:rPr sz="9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‹Nr.›</a:t>
            </a:fld>
            <a:endParaRPr sz="9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97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">
            <a:extLst>
              <a:ext uri="{FF2B5EF4-FFF2-40B4-BE49-F238E27FC236}">
                <a16:creationId xmlns:a16="http://schemas.microsoft.com/office/drawing/2014/main" id="{65A934FD-50CF-954C-8E98-9422225AE757}"/>
              </a:ext>
            </a:extLst>
          </p:cNvPr>
          <p:cNvSpPr/>
          <p:nvPr userDrawn="1"/>
        </p:nvSpPr>
        <p:spPr>
          <a:xfrm>
            <a:off x="-96688" y="-63542"/>
            <a:ext cx="12529392" cy="7020934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sp>
        <p:nvSpPr>
          <p:cNvPr id="7" name="Rechteck 11">
            <a:extLst>
              <a:ext uri="{FF2B5EF4-FFF2-40B4-BE49-F238E27FC236}">
                <a16:creationId xmlns:a16="http://schemas.microsoft.com/office/drawing/2014/main" id="{DA674119-EA48-CF40-893E-EB0CDA72C1E6}"/>
              </a:ext>
            </a:extLst>
          </p:cNvPr>
          <p:cNvSpPr/>
          <p:nvPr userDrawn="1"/>
        </p:nvSpPr>
        <p:spPr>
          <a:xfrm>
            <a:off x="-96688" y="6875685"/>
            <a:ext cx="4821361" cy="81707"/>
          </a:xfrm>
          <a:prstGeom prst="rect">
            <a:avLst/>
          </a:prstGeom>
          <a:solidFill>
            <a:srgbClr val="F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9">
            <a:extLst>
              <a:ext uri="{FF2B5EF4-FFF2-40B4-BE49-F238E27FC236}">
                <a16:creationId xmlns:a16="http://schemas.microsoft.com/office/drawing/2014/main" id="{FC355118-9878-6A4D-9728-CB9DF6E571C8}"/>
              </a:ext>
            </a:extLst>
          </p:cNvPr>
          <p:cNvSpPr/>
          <p:nvPr userDrawn="1"/>
        </p:nvSpPr>
        <p:spPr>
          <a:xfrm>
            <a:off x="4724672" y="6875685"/>
            <a:ext cx="7708031" cy="81707"/>
          </a:xfrm>
          <a:prstGeom prst="rect">
            <a:avLst/>
          </a:prstGeom>
          <a:solidFill>
            <a:srgbClr val="EF7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AC664BF-6C7B-CA4D-AA65-E66C5FCB3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1686" y="3051341"/>
            <a:ext cx="9630858" cy="59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74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4D60015-19A4-A347-8B6F-5BCA21EE1978}"/>
              </a:ext>
            </a:extLst>
          </p:cNvPr>
          <p:cNvSpPr/>
          <p:nvPr userDrawn="1"/>
        </p:nvSpPr>
        <p:spPr>
          <a:xfrm>
            <a:off x="-152400" y="-121920"/>
            <a:ext cx="12435840" cy="7071360"/>
          </a:xfrm>
          <a:prstGeom prst="rect">
            <a:avLst/>
          </a:prstGeom>
          <a:solidFill>
            <a:srgbClr val="0849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45C326C8-F4D8-AB4B-A6C6-4EBF328E8A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731" y="2780928"/>
            <a:ext cx="6923429" cy="27990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e-DE" sz="4400" b="1" i="0" kern="1200" baseline="0" dirty="0" smtClean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6BB492DC-4D96-4485-9F8D-F0FBC2FA6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34452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2020</a:t>
            </a:r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8CF2B055-A884-4011-AE1A-C6335C439484}"/>
              </a:ext>
            </a:extLst>
          </p:cNvPr>
          <p:cNvSpPr txBox="1">
            <a:spLocks/>
          </p:cNvSpPr>
          <p:nvPr userDrawn="1"/>
        </p:nvSpPr>
        <p:spPr>
          <a:xfrm>
            <a:off x="5470361" y="6489368"/>
            <a:ext cx="79159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de-DE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</a:t>
            </a:r>
            <a:fld id="{CB8F25B2-A7C4-8E43-8781-3E6F2638C7E3}" type="slidenum">
              <a:rPr sz="90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‹Nr.›</a:t>
            </a:fld>
            <a:endParaRPr sz="9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746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566CE31-BF8D-6447-BDD9-EEFCA9B59DCB}"/>
              </a:ext>
            </a:extLst>
          </p:cNvPr>
          <p:cNvSpPr/>
          <p:nvPr userDrawn="1"/>
        </p:nvSpPr>
        <p:spPr>
          <a:xfrm>
            <a:off x="-121920" y="-213360"/>
            <a:ext cx="12405360" cy="7223760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725931D2-2186-A64C-8A5D-3FB8C5BF60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731" y="2780928"/>
            <a:ext cx="6923429" cy="27990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e-DE" sz="4400" b="1" i="0" kern="1200" baseline="0" dirty="0" smtClean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126C5E-122B-41CB-94E3-D71F25FE0D53}"/>
              </a:ext>
            </a:extLst>
          </p:cNvPr>
          <p:cNvSpPr txBox="1">
            <a:spLocks/>
          </p:cNvSpPr>
          <p:nvPr userDrawn="1"/>
        </p:nvSpPr>
        <p:spPr>
          <a:xfrm>
            <a:off x="8832304" y="6434452"/>
            <a:ext cx="2879824" cy="25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</a:t>
            </a:r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DE777C4F-AAF5-4622-8A0C-7EAEC3D4FD4D}"/>
              </a:ext>
            </a:extLst>
          </p:cNvPr>
          <p:cNvSpPr txBox="1">
            <a:spLocks/>
          </p:cNvSpPr>
          <p:nvPr userDrawn="1"/>
        </p:nvSpPr>
        <p:spPr>
          <a:xfrm>
            <a:off x="5470361" y="6489368"/>
            <a:ext cx="79159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de-DE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</a:t>
            </a:r>
            <a:fld id="{CB8F25B2-A7C4-8E43-8781-3E6F2638C7E3}" type="slidenum">
              <a:rPr sz="9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‹Nr.›</a:t>
            </a:fld>
            <a:endParaRPr sz="9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2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C0E895-9BC1-9E43-97C9-DFE87AC7C5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3" y="-8675"/>
            <a:ext cx="12244275" cy="6894059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A478322E-8633-5543-9102-CC9F97604ACD}"/>
              </a:ext>
            </a:extLst>
          </p:cNvPr>
          <p:cNvSpPr/>
          <p:nvPr userDrawn="1"/>
        </p:nvSpPr>
        <p:spPr>
          <a:xfrm>
            <a:off x="-9523" y="-27384"/>
            <a:ext cx="12244275" cy="5904656"/>
          </a:xfrm>
          <a:prstGeom prst="rect">
            <a:avLst/>
          </a:prstGeom>
          <a:solidFill>
            <a:srgbClr val="33333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6C12770F-4286-C94A-95C9-28941052C8E3}"/>
              </a:ext>
            </a:extLst>
          </p:cNvPr>
          <p:cNvSpPr/>
          <p:nvPr userDrawn="1"/>
        </p:nvSpPr>
        <p:spPr>
          <a:xfrm>
            <a:off x="-9523" y="5877272"/>
            <a:ext cx="12244275" cy="1008112"/>
          </a:xfrm>
          <a:prstGeom prst="rect">
            <a:avLst/>
          </a:prstGeom>
          <a:solidFill>
            <a:srgbClr val="33333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1F17CF-EDE5-4EC5-8A70-A1A615759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5933" y="2481510"/>
            <a:ext cx="5076000" cy="50165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GB" noProof="0"/>
              <a:t>&lt;Presentation Title&gt;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F81374C-C6BB-4B35-8EBB-9233072699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5933" y="3129168"/>
            <a:ext cx="5076000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&lt;Author&gt;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ECBC631-744D-4906-88C5-DFCFD3760F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5933" y="3505331"/>
            <a:ext cx="5076000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noProof="0"/>
              <a:t>&lt;Date&gt;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D5D460-1A88-914E-99DC-BA449B8A2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932" y="1759865"/>
            <a:ext cx="5235205" cy="42553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8C8726D-E28E-1B4D-A762-9D4273708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159" y="6228354"/>
            <a:ext cx="5611807" cy="345933"/>
          </a:xfrm>
          <a:prstGeom prst="rect">
            <a:avLst/>
          </a:prstGeom>
        </p:spPr>
      </p:pic>
      <p:sp>
        <p:nvSpPr>
          <p:cNvPr id="17" name="Footer Placeholder 6">
            <a:extLst>
              <a:ext uri="{FF2B5EF4-FFF2-40B4-BE49-F238E27FC236}">
                <a16:creationId xmlns:a16="http://schemas.microsoft.com/office/drawing/2014/main" id="{02F7D963-6BCF-4948-8FCF-87F4C1988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03331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2020</a:t>
            </a:r>
          </a:p>
        </p:txBody>
      </p:sp>
    </p:spTree>
    <p:extLst>
      <p:ext uri="{BB962C8B-B14F-4D97-AF65-F5344CB8AC3E}">
        <p14:creationId xmlns:p14="http://schemas.microsoft.com/office/powerpoint/2010/main" val="405574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C0E895-9BC1-9E43-97C9-DFE87AC7C5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3" y="-8675"/>
            <a:ext cx="12244274" cy="6894059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A478322E-8633-5543-9102-CC9F97604ACD}"/>
              </a:ext>
            </a:extLst>
          </p:cNvPr>
          <p:cNvSpPr/>
          <p:nvPr userDrawn="1"/>
        </p:nvSpPr>
        <p:spPr>
          <a:xfrm>
            <a:off x="3895" y="-27384"/>
            <a:ext cx="12230856" cy="5904656"/>
          </a:xfrm>
          <a:prstGeom prst="rect">
            <a:avLst/>
          </a:prstGeom>
          <a:solidFill>
            <a:srgbClr val="33333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6C12770F-4286-C94A-95C9-28941052C8E3}"/>
              </a:ext>
            </a:extLst>
          </p:cNvPr>
          <p:cNvSpPr/>
          <p:nvPr userDrawn="1"/>
        </p:nvSpPr>
        <p:spPr>
          <a:xfrm>
            <a:off x="-5630" y="5877272"/>
            <a:ext cx="12240381" cy="1008112"/>
          </a:xfrm>
          <a:prstGeom prst="rect">
            <a:avLst/>
          </a:prstGeom>
          <a:solidFill>
            <a:srgbClr val="33333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1F17CF-EDE5-4EC5-8A70-A1A615759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5933" y="2481510"/>
            <a:ext cx="5076000" cy="50165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GB" noProof="0"/>
              <a:t>&lt;Presentation Title&gt;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F81374C-C6BB-4B35-8EBB-9233072699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5933" y="3129168"/>
            <a:ext cx="5076000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&lt;Author&gt;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ECBC631-744D-4906-88C5-DFCFD3760F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5933" y="3505331"/>
            <a:ext cx="5076000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noProof="0"/>
              <a:t>&lt;Date&gt;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D5D460-1A88-914E-99DC-BA449B8A2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932" y="1759865"/>
            <a:ext cx="5235205" cy="42553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8C8726D-E28E-1B4D-A762-9D4273708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159" y="6228354"/>
            <a:ext cx="5611807" cy="345933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DE241664-7DDB-48B1-BA38-F5238D72B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03331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2020</a:t>
            </a:r>
          </a:p>
        </p:txBody>
      </p:sp>
    </p:spTree>
    <p:extLst>
      <p:ext uri="{BB962C8B-B14F-4D97-AF65-F5344CB8AC3E}">
        <p14:creationId xmlns:p14="http://schemas.microsoft.com/office/powerpoint/2010/main" val="52819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C0E895-9BC1-9E43-97C9-DFE87AC7C5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688" y="-54378"/>
            <a:ext cx="12331439" cy="6936434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A478322E-8633-5543-9102-CC9F97604ACD}"/>
              </a:ext>
            </a:extLst>
          </p:cNvPr>
          <p:cNvSpPr/>
          <p:nvPr userDrawn="1"/>
        </p:nvSpPr>
        <p:spPr>
          <a:xfrm>
            <a:off x="-81831" y="-27384"/>
            <a:ext cx="12316581" cy="5904656"/>
          </a:xfrm>
          <a:prstGeom prst="rect">
            <a:avLst/>
          </a:prstGeom>
          <a:solidFill>
            <a:srgbClr val="33333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6C12770F-4286-C94A-95C9-28941052C8E3}"/>
              </a:ext>
            </a:extLst>
          </p:cNvPr>
          <p:cNvSpPr/>
          <p:nvPr userDrawn="1"/>
        </p:nvSpPr>
        <p:spPr>
          <a:xfrm>
            <a:off x="-96687" y="5877272"/>
            <a:ext cx="12331438" cy="1008112"/>
          </a:xfrm>
          <a:prstGeom prst="rect">
            <a:avLst/>
          </a:prstGeom>
          <a:solidFill>
            <a:srgbClr val="33333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1F17CF-EDE5-4EC5-8A70-A1A615759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5933" y="2481510"/>
            <a:ext cx="5076000" cy="50165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GB" noProof="0"/>
              <a:t>&lt;Presentation Title&gt;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F81374C-C6BB-4B35-8EBB-9233072699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5933" y="3129168"/>
            <a:ext cx="5076000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&lt;Author&gt;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ECBC631-744D-4906-88C5-DFCFD3760F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5933" y="3505331"/>
            <a:ext cx="5076000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noProof="0"/>
              <a:t>&lt;Date&gt;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D5D460-1A88-914E-99DC-BA449B8A2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932" y="1759865"/>
            <a:ext cx="5235205" cy="42553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8C8726D-E28E-1B4D-A762-9D4273708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159" y="6228354"/>
            <a:ext cx="5611807" cy="345933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E01B44EC-5532-4B4B-B428-77A05DBC4B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03331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2020</a:t>
            </a:r>
          </a:p>
        </p:txBody>
      </p:sp>
    </p:spTree>
    <p:extLst>
      <p:ext uri="{BB962C8B-B14F-4D97-AF65-F5344CB8AC3E}">
        <p14:creationId xmlns:p14="http://schemas.microsoft.com/office/powerpoint/2010/main" val="2844535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C0E895-9BC1-9E43-97C9-DFE87AC7C5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698" y="-27384"/>
            <a:ext cx="12283448" cy="6909440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A478322E-8633-5543-9102-CC9F97604ACD}"/>
              </a:ext>
            </a:extLst>
          </p:cNvPr>
          <p:cNvSpPr/>
          <p:nvPr userDrawn="1"/>
        </p:nvSpPr>
        <p:spPr>
          <a:xfrm>
            <a:off x="6096000" y="1196751"/>
            <a:ext cx="6138751" cy="3312369"/>
          </a:xfrm>
          <a:prstGeom prst="rect">
            <a:avLst/>
          </a:prstGeom>
          <a:solidFill>
            <a:srgbClr val="33333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6C12770F-4286-C94A-95C9-28941052C8E3}"/>
              </a:ext>
            </a:extLst>
          </p:cNvPr>
          <p:cNvSpPr/>
          <p:nvPr userDrawn="1"/>
        </p:nvSpPr>
        <p:spPr>
          <a:xfrm>
            <a:off x="-48700" y="5894364"/>
            <a:ext cx="12283449" cy="1008112"/>
          </a:xfrm>
          <a:prstGeom prst="rect">
            <a:avLst/>
          </a:prstGeom>
          <a:solidFill>
            <a:srgbClr val="33333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1F17CF-EDE5-4EC5-8A70-A1A615759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5933" y="2481510"/>
            <a:ext cx="5076000" cy="50165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GB" noProof="0"/>
              <a:t>&lt;Presentation Title&gt;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F81374C-C6BB-4B35-8EBB-9233072699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5933" y="3129168"/>
            <a:ext cx="5076000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&lt;Author&gt;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ECBC631-744D-4906-88C5-DFCFD3760F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5933" y="3505331"/>
            <a:ext cx="5076000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noProof="0"/>
              <a:t>&lt;Date&gt;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D5D460-1A88-914E-99DC-BA449B8A2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932" y="1759865"/>
            <a:ext cx="5235205" cy="42553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8C8726D-E28E-1B4D-A762-9D4273708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159" y="6228354"/>
            <a:ext cx="5611807" cy="345933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42974FCF-0B49-4593-81F2-B74B51D4A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03331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2020</a:t>
            </a:r>
          </a:p>
        </p:txBody>
      </p:sp>
    </p:spTree>
    <p:extLst>
      <p:ext uri="{BB962C8B-B14F-4D97-AF65-F5344CB8AC3E}">
        <p14:creationId xmlns:p14="http://schemas.microsoft.com/office/powerpoint/2010/main" val="83154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3">
            <a:extLst>
              <a:ext uri="{FF2B5EF4-FFF2-40B4-BE49-F238E27FC236}">
                <a16:creationId xmlns:a16="http://schemas.microsoft.com/office/drawing/2014/main" id="{D5E7569F-8FF0-4E80-BAA5-2AFF9A3FAD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0"/>
            <a:ext cx="12259431" cy="6888088"/>
          </a:xfrm>
          <a:prstGeom prst="rect">
            <a:avLst/>
          </a:prstGeom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082199DE-23CA-42F4-BFA6-667A83D9F798}"/>
              </a:ext>
            </a:extLst>
          </p:cNvPr>
          <p:cNvSpPr/>
          <p:nvPr userDrawn="1"/>
        </p:nvSpPr>
        <p:spPr>
          <a:xfrm>
            <a:off x="-24680" y="0"/>
            <a:ext cx="12259430" cy="6888088"/>
          </a:xfrm>
          <a:prstGeom prst="rect">
            <a:avLst/>
          </a:prstGeom>
          <a:solidFill>
            <a:srgbClr val="00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A478322E-8633-5543-9102-CC9F97604ACD}"/>
              </a:ext>
            </a:extLst>
          </p:cNvPr>
          <p:cNvSpPr/>
          <p:nvPr userDrawn="1"/>
        </p:nvSpPr>
        <p:spPr>
          <a:xfrm>
            <a:off x="6096000" y="1052737"/>
            <a:ext cx="6138751" cy="3456384"/>
          </a:xfrm>
          <a:prstGeom prst="rect">
            <a:avLst/>
          </a:prstGeom>
          <a:solidFill>
            <a:srgbClr val="33333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1F17CF-EDE5-4EC5-8A70-A1A615759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5933" y="2481510"/>
            <a:ext cx="5076000" cy="50165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GB" noProof="0"/>
              <a:t>&lt;Presentation Title&gt;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F81374C-C6BB-4B35-8EBB-9233072699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5933" y="3129168"/>
            <a:ext cx="5076000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&lt;Author&gt;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ECBC631-744D-4906-88C5-DFCFD3760F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5933" y="3505331"/>
            <a:ext cx="5076000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noProof="0"/>
              <a:t>&lt;Date&gt;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D5D460-1A88-914E-99DC-BA449B8A2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932" y="1759865"/>
            <a:ext cx="5235205" cy="425533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A54DD033-E435-40D4-AC5F-CA11D04A79F7}"/>
              </a:ext>
            </a:extLst>
          </p:cNvPr>
          <p:cNvSpPr/>
          <p:nvPr userDrawn="1"/>
        </p:nvSpPr>
        <p:spPr>
          <a:xfrm>
            <a:off x="-24682" y="5877272"/>
            <a:ext cx="12259432" cy="1008112"/>
          </a:xfrm>
          <a:prstGeom prst="rect">
            <a:avLst/>
          </a:prstGeom>
          <a:solidFill>
            <a:srgbClr val="33333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1EB9090-9647-4D55-8D93-42CCFEF022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159" y="6228354"/>
            <a:ext cx="5611807" cy="345933"/>
          </a:xfrm>
          <a:prstGeom prst="rect">
            <a:avLst/>
          </a:prstGeom>
        </p:spPr>
      </p:pic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7FE04408-C3CE-45B2-B394-42B062FFA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03331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© 2020</a:t>
            </a:r>
          </a:p>
        </p:txBody>
      </p:sp>
    </p:spTree>
    <p:extLst>
      <p:ext uri="{BB962C8B-B14F-4D97-AF65-F5344CB8AC3E}">
        <p14:creationId xmlns:p14="http://schemas.microsoft.com/office/powerpoint/2010/main" val="3330470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C0E895-9BC1-9E43-97C9-DFE87AC7C5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770" y="-27384"/>
            <a:ext cx="12271592" cy="6909440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A478322E-8633-5543-9102-CC9F97604ACD}"/>
              </a:ext>
            </a:extLst>
          </p:cNvPr>
          <p:cNvSpPr/>
          <p:nvPr userDrawn="1"/>
        </p:nvSpPr>
        <p:spPr>
          <a:xfrm>
            <a:off x="6096000" y="1196751"/>
            <a:ext cx="6138751" cy="3312369"/>
          </a:xfrm>
          <a:prstGeom prst="rect">
            <a:avLst/>
          </a:prstGeom>
          <a:solidFill>
            <a:srgbClr val="33333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6C12770F-4286-C94A-95C9-28941052C8E3}"/>
              </a:ext>
            </a:extLst>
          </p:cNvPr>
          <p:cNvSpPr/>
          <p:nvPr userDrawn="1"/>
        </p:nvSpPr>
        <p:spPr>
          <a:xfrm>
            <a:off x="-96688" y="5877272"/>
            <a:ext cx="12331438" cy="1008112"/>
          </a:xfrm>
          <a:prstGeom prst="rect">
            <a:avLst/>
          </a:prstGeom>
          <a:solidFill>
            <a:srgbClr val="33333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1F17CF-EDE5-4EC5-8A70-A1A615759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5933" y="2481510"/>
            <a:ext cx="5076000" cy="50165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GB" noProof="0"/>
              <a:t>&lt;Presentation Title&gt;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F81374C-C6BB-4B35-8EBB-9233072699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5933" y="3129168"/>
            <a:ext cx="5076000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&lt;Author&gt;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ECBC631-744D-4906-88C5-DFCFD3760F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5933" y="3505331"/>
            <a:ext cx="5076000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noProof="0"/>
              <a:t>&lt;Date&gt;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D5D460-1A88-914E-99DC-BA449B8A2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932" y="1759865"/>
            <a:ext cx="5235205" cy="42553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8C8726D-E28E-1B4D-A762-9D4273708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159" y="6228354"/>
            <a:ext cx="5611807" cy="345933"/>
          </a:xfrm>
          <a:prstGeom prst="rect">
            <a:avLst/>
          </a:prstGeom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78B7EAE7-44AC-4394-8F55-92CA45653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03331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© 2020</a:t>
            </a:r>
          </a:p>
        </p:txBody>
      </p:sp>
    </p:spTree>
    <p:extLst>
      <p:ext uri="{BB962C8B-B14F-4D97-AF65-F5344CB8AC3E}">
        <p14:creationId xmlns:p14="http://schemas.microsoft.com/office/powerpoint/2010/main" val="92579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C0E895-9BC1-9E43-97C9-DFE87AC7C5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770" y="-27384"/>
            <a:ext cx="12271592" cy="6909439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A478322E-8633-5543-9102-CC9F97604ACD}"/>
              </a:ext>
            </a:extLst>
          </p:cNvPr>
          <p:cNvSpPr/>
          <p:nvPr userDrawn="1"/>
        </p:nvSpPr>
        <p:spPr>
          <a:xfrm>
            <a:off x="6096000" y="1196751"/>
            <a:ext cx="6138751" cy="3312369"/>
          </a:xfrm>
          <a:prstGeom prst="rect">
            <a:avLst/>
          </a:prstGeom>
          <a:solidFill>
            <a:srgbClr val="33333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6C12770F-4286-C94A-95C9-28941052C8E3}"/>
              </a:ext>
            </a:extLst>
          </p:cNvPr>
          <p:cNvSpPr/>
          <p:nvPr userDrawn="1"/>
        </p:nvSpPr>
        <p:spPr>
          <a:xfrm>
            <a:off x="-96688" y="5877272"/>
            <a:ext cx="12331438" cy="1008112"/>
          </a:xfrm>
          <a:prstGeom prst="rect">
            <a:avLst/>
          </a:prstGeom>
          <a:solidFill>
            <a:srgbClr val="33333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1F17CF-EDE5-4EC5-8A70-A1A615759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5933" y="2481510"/>
            <a:ext cx="5076000" cy="50165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GB" noProof="0"/>
              <a:t>&lt;Presentation Title&gt;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F81374C-C6BB-4B35-8EBB-9233072699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5933" y="3129168"/>
            <a:ext cx="5076000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&lt;Author&gt;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ECBC631-744D-4906-88C5-DFCFD3760F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5933" y="3505331"/>
            <a:ext cx="5076000" cy="360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noProof="0"/>
              <a:t>&lt;Date&gt;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D5D460-1A88-914E-99DC-BA449B8A2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932" y="1759865"/>
            <a:ext cx="5235205" cy="42553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8C8726D-E28E-1B4D-A762-9D4273708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159" y="6228354"/>
            <a:ext cx="5611807" cy="345933"/>
          </a:xfrm>
          <a:prstGeom prst="rect">
            <a:avLst/>
          </a:prstGeom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C5170982-6535-42F4-ACB6-A7E4E89F1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03331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© 2020</a:t>
            </a:r>
          </a:p>
        </p:txBody>
      </p:sp>
    </p:spTree>
    <p:extLst>
      <p:ext uri="{BB962C8B-B14F-4D97-AF65-F5344CB8AC3E}">
        <p14:creationId xmlns:p14="http://schemas.microsoft.com/office/powerpoint/2010/main" val="1882709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CB4661-090B-8F4E-AECC-DF7C70A6E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769" y="-27384"/>
            <a:ext cx="12271590" cy="6909439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A703D6B2-9B2A-3540-8685-D75433CE6D4C}"/>
              </a:ext>
            </a:extLst>
          </p:cNvPr>
          <p:cNvSpPr/>
          <p:nvPr userDrawn="1"/>
        </p:nvSpPr>
        <p:spPr>
          <a:xfrm>
            <a:off x="-45361" y="-30713"/>
            <a:ext cx="12271591" cy="6888713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08088131-E54E-49C9-97F6-A503026A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223482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2FDF0C1D-8900-4864-A33D-FCB1B00194FE}"/>
              </a:ext>
            </a:extLst>
          </p:cNvPr>
          <p:cNvSpPr/>
          <p:nvPr userDrawn="1"/>
        </p:nvSpPr>
        <p:spPr>
          <a:xfrm>
            <a:off x="-45360" y="5877272"/>
            <a:ext cx="12271590" cy="1008112"/>
          </a:xfrm>
          <a:prstGeom prst="rect">
            <a:avLst/>
          </a:prstGeom>
          <a:solidFill>
            <a:srgbClr val="32323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0EFBF3B-D6FD-4F9C-AB78-9934721008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44" y="6284234"/>
            <a:ext cx="3896691" cy="246343"/>
          </a:xfrm>
          <a:prstGeom prst="rect">
            <a:avLst/>
          </a:prstGeom>
        </p:spPr>
      </p:pic>
      <p:sp>
        <p:nvSpPr>
          <p:cNvPr id="17" name="Foliennummernplatzhalter 2">
            <a:extLst>
              <a:ext uri="{FF2B5EF4-FFF2-40B4-BE49-F238E27FC236}">
                <a16:creationId xmlns:a16="http://schemas.microsoft.com/office/drawing/2014/main" id="{BB979EEC-0C68-4D47-A447-99B1DCE9B3BA}"/>
              </a:ext>
            </a:extLst>
          </p:cNvPr>
          <p:cNvSpPr txBox="1">
            <a:spLocks/>
          </p:cNvSpPr>
          <p:nvPr userDrawn="1"/>
        </p:nvSpPr>
        <p:spPr>
          <a:xfrm>
            <a:off x="5504591" y="6364236"/>
            <a:ext cx="79159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de-DE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</a:t>
            </a:r>
            <a:fld id="{CB8F25B2-A7C4-8E43-8781-3E6F2638C7E3}" type="slidenum">
              <a:rPr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‹Nr.›</a:t>
            </a:fld>
            <a:endParaRPr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8E759169-AB67-4788-817A-F4D6D5274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03331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© 2020</a:t>
            </a:r>
          </a:p>
        </p:txBody>
      </p:sp>
    </p:spTree>
    <p:extLst>
      <p:ext uri="{BB962C8B-B14F-4D97-AF65-F5344CB8AC3E}">
        <p14:creationId xmlns:p14="http://schemas.microsoft.com/office/powerpoint/2010/main" val="1347626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">
            <a:extLst>
              <a:ext uri="{FF2B5EF4-FFF2-40B4-BE49-F238E27FC236}">
                <a16:creationId xmlns:a16="http://schemas.microsoft.com/office/drawing/2014/main" id="{65A934FD-50CF-954C-8E98-9422225AE757}"/>
              </a:ext>
            </a:extLst>
          </p:cNvPr>
          <p:cNvSpPr/>
          <p:nvPr userDrawn="1"/>
        </p:nvSpPr>
        <p:spPr>
          <a:xfrm>
            <a:off x="23480" y="0"/>
            <a:ext cx="12193200" cy="6669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AC664BF-6C7B-CA4D-AA65-E66C5FCB3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1686" y="3051341"/>
            <a:ext cx="9630858" cy="59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151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1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CB4661-090B-8F4E-AECC-DF7C70A6E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769" y="-27384"/>
            <a:ext cx="12271590" cy="6909438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A703D6B2-9B2A-3540-8685-D75433CE6D4C}"/>
              </a:ext>
            </a:extLst>
          </p:cNvPr>
          <p:cNvSpPr/>
          <p:nvPr userDrawn="1"/>
        </p:nvSpPr>
        <p:spPr>
          <a:xfrm>
            <a:off x="-42770" y="-30714"/>
            <a:ext cx="12271590" cy="5907986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08088131-E54E-49C9-97F6-A503026A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223482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2FDF0C1D-8900-4864-A33D-FCB1B00194FE}"/>
              </a:ext>
            </a:extLst>
          </p:cNvPr>
          <p:cNvSpPr/>
          <p:nvPr userDrawn="1"/>
        </p:nvSpPr>
        <p:spPr>
          <a:xfrm>
            <a:off x="-54910" y="5877272"/>
            <a:ext cx="12283730" cy="1008112"/>
          </a:xfrm>
          <a:prstGeom prst="rect">
            <a:avLst/>
          </a:prstGeom>
          <a:solidFill>
            <a:srgbClr val="32323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0EFBF3B-D6FD-4F9C-AB78-9934721008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14" y="6284234"/>
            <a:ext cx="3896691" cy="246343"/>
          </a:xfrm>
          <a:prstGeom prst="rect">
            <a:avLst/>
          </a:prstGeom>
        </p:spPr>
      </p:pic>
      <p:sp>
        <p:nvSpPr>
          <p:cNvPr id="17" name="Foliennummernplatzhalter 2">
            <a:extLst>
              <a:ext uri="{FF2B5EF4-FFF2-40B4-BE49-F238E27FC236}">
                <a16:creationId xmlns:a16="http://schemas.microsoft.com/office/drawing/2014/main" id="{F7A76B51-3073-4ABD-BBA3-3A08DA043392}"/>
              </a:ext>
            </a:extLst>
          </p:cNvPr>
          <p:cNvSpPr txBox="1">
            <a:spLocks/>
          </p:cNvSpPr>
          <p:nvPr userDrawn="1"/>
        </p:nvSpPr>
        <p:spPr>
          <a:xfrm>
            <a:off x="5470361" y="6364236"/>
            <a:ext cx="79159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de-DE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</a:t>
            </a:r>
            <a:fld id="{CB8F25B2-A7C4-8E43-8781-3E6F2638C7E3}" type="slidenum">
              <a:rPr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‹Nr.›</a:t>
            </a:fld>
            <a:endParaRPr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792F26E5-578F-4153-8753-DFDE49A26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03331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© 2020</a:t>
            </a:r>
          </a:p>
        </p:txBody>
      </p:sp>
    </p:spTree>
    <p:extLst>
      <p:ext uri="{BB962C8B-B14F-4D97-AF65-F5344CB8AC3E}">
        <p14:creationId xmlns:p14="http://schemas.microsoft.com/office/powerpoint/2010/main" val="3603074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1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CB4661-090B-8F4E-AECC-DF7C70A6E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768" y="-27384"/>
            <a:ext cx="12271588" cy="6909438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A703D6B2-9B2A-3540-8685-D75433CE6D4C}"/>
              </a:ext>
            </a:extLst>
          </p:cNvPr>
          <p:cNvSpPr/>
          <p:nvPr userDrawn="1"/>
        </p:nvSpPr>
        <p:spPr>
          <a:xfrm>
            <a:off x="-36814" y="-51439"/>
            <a:ext cx="12260684" cy="5928711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08088131-E54E-49C9-97F6-A503026A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223482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2FDF0C1D-8900-4864-A33D-FCB1B00194FE}"/>
              </a:ext>
            </a:extLst>
          </p:cNvPr>
          <p:cNvSpPr/>
          <p:nvPr userDrawn="1"/>
        </p:nvSpPr>
        <p:spPr>
          <a:xfrm>
            <a:off x="-46364" y="5877272"/>
            <a:ext cx="12271590" cy="1008112"/>
          </a:xfrm>
          <a:prstGeom prst="rect">
            <a:avLst/>
          </a:prstGeom>
          <a:solidFill>
            <a:srgbClr val="32323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0EFBF3B-D6FD-4F9C-AB78-9934721008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14" y="6284234"/>
            <a:ext cx="3896691" cy="246343"/>
          </a:xfrm>
          <a:prstGeom prst="rect">
            <a:avLst/>
          </a:prstGeom>
        </p:spPr>
      </p:pic>
      <p:sp>
        <p:nvSpPr>
          <p:cNvPr id="17" name="Foliennummernplatzhalter 2">
            <a:extLst>
              <a:ext uri="{FF2B5EF4-FFF2-40B4-BE49-F238E27FC236}">
                <a16:creationId xmlns:a16="http://schemas.microsoft.com/office/drawing/2014/main" id="{EDE6FD69-8521-41A5-B395-A2C07252437E}"/>
              </a:ext>
            </a:extLst>
          </p:cNvPr>
          <p:cNvSpPr txBox="1">
            <a:spLocks/>
          </p:cNvSpPr>
          <p:nvPr userDrawn="1"/>
        </p:nvSpPr>
        <p:spPr>
          <a:xfrm>
            <a:off x="5470361" y="6364236"/>
            <a:ext cx="79159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de-DE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</a:t>
            </a:r>
            <a:fld id="{CB8F25B2-A7C4-8E43-8781-3E6F2638C7E3}" type="slidenum">
              <a:rPr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‹Nr.›</a:t>
            </a:fld>
            <a:endParaRPr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27935FFB-9E50-47EB-9A58-09EDB4A49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03331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© 2020</a:t>
            </a:r>
          </a:p>
        </p:txBody>
      </p:sp>
    </p:spTree>
    <p:extLst>
      <p:ext uri="{BB962C8B-B14F-4D97-AF65-F5344CB8AC3E}">
        <p14:creationId xmlns:p14="http://schemas.microsoft.com/office/powerpoint/2010/main" val="2411155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1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CB4661-090B-8F4E-AECC-DF7C70A6E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768" y="-27384"/>
            <a:ext cx="12271588" cy="6909438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08088131-E54E-49C9-97F6-A503026A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223482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2FDF0C1D-8900-4864-A33D-FCB1B00194FE}"/>
              </a:ext>
            </a:extLst>
          </p:cNvPr>
          <p:cNvSpPr/>
          <p:nvPr userDrawn="1"/>
        </p:nvSpPr>
        <p:spPr>
          <a:xfrm>
            <a:off x="-46364" y="5877272"/>
            <a:ext cx="12271590" cy="1008112"/>
          </a:xfrm>
          <a:prstGeom prst="rect">
            <a:avLst/>
          </a:prstGeom>
          <a:solidFill>
            <a:srgbClr val="32323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0EFBF3B-D6FD-4F9C-AB78-9934721008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14" y="6284234"/>
            <a:ext cx="3896691" cy="246343"/>
          </a:xfrm>
          <a:prstGeom prst="rect">
            <a:avLst/>
          </a:prstGeom>
        </p:spPr>
      </p:pic>
      <p:sp>
        <p:nvSpPr>
          <p:cNvPr id="14" name="Foliennummernplatzhalter 2">
            <a:extLst>
              <a:ext uri="{FF2B5EF4-FFF2-40B4-BE49-F238E27FC236}">
                <a16:creationId xmlns:a16="http://schemas.microsoft.com/office/drawing/2014/main" id="{B738E9F4-E37B-4569-B0C6-43D45F306069}"/>
              </a:ext>
            </a:extLst>
          </p:cNvPr>
          <p:cNvSpPr txBox="1">
            <a:spLocks/>
          </p:cNvSpPr>
          <p:nvPr userDrawn="1"/>
        </p:nvSpPr>
        <p:spPr>
          <a:xfrm>
            <a:off x="5470361" y="6364236"/>
            <a:ext cx="79159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de-DE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</a:t>
            </a:r>
            <a:fld id="{CB8F25B2-A7C4-8E43-8781-3E6F2638C7E3}" type="slidenum">
              <a:rPr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‹Nr.›</a:t>
            </a:fld>
            <a:endParaRPr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F44A53B5-7C59-464B-929B-34D945883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03331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© 2020</a:t>
            </a:r>
          </a:p>
        </p:txBody>
      </p:sp>
    </p:spTree>
    <p:extLst>
      <p:ext uri="{BB962C8B-B14F-4D97-AF65-F5344CB8AC3E}">
        <p14:creationId xmlns:p14="http://schemas.microsoft.com/office/powerpoint/2010/main" val="2392009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1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2">
            <a:extLst>
              <a:ext uri="{FF2B5EF4-FFF2-40B4-BE49-F238E27FC236}">
                <a16:creationId xmlns:a16="http://schemas.microsoft.com/office/drawing/2014/main" id="{2324BACB-C035-42AF-B07A-A037B29141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" y="-19050"/>
            <a:ext cx="12186656" cy="6896100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13159299-E4BE-4A10-9B39-BBFFB032ECFE}"/>
              </a:ext>
            </a:extLst>
          </p:cNvPr>
          <p:cNvSpPr/>
          <p:nvPr userDrawn="1"/>
        </p:nvSpPr>
        <p:spPr>
          <a:xfrm>
            <a:off x="-1077" y="-17860"/>
            <a:ext cx="12192000" cy="689490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51F10843-6FA4-463D-8153-EE10B9216B22}"/>
              </a:ext>
            </a:extLst>
          </p:cNvPr>
          <p:cNvSpPr/>
          <p:nvPr userDrawn="1"/>
        </p:nvSpPr>
        <p:spPr>
          <a:xfrm>
            <a:off x="0" y="5877272"/>
            <a:ext cx="12186656" cy="1008112"/>
          </a:xfrm>
          <a:prstGeom prst="rect">
            <a:avLst/>
          </a:prstGeom>
          <a:solidFill>
            <a:srgbClr val="32323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4">
            <a:extLst>
              <a:ext uri="{FF2B5EF4-FFF2-40B4-BE49-F238E27FC236}">
                <a16:creationId xmlns:a16="http://schemas.microsoft.com/office/drawing/2014/main" id="{5EEF1FBD-850D-4456-8DAF-0880E389A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14" y="6284234"/>
            <a:ext cx="3896691" cy="246343"/>
          </a:xfrm>
          <a:prstGeom prst="rect">
            <a:avLst/>
          </a:prstGeom>
        </p:spPr>
      </p:pic>
      <p:sp>
        <p:nvSpPr>
          <p:cNvPr id="18" name="Foliennummernplatzhalter 2">
            <a:extLst>
              <a:ext uri="{FF2B5EF4-FFF2-40B4-BE49-F238E27FC236}">
                <a16:creationId xmlns:a16="http://schemas.microsoft.com/office/drawing/2014/main" id="{02150461-D45D-4695-AFCF-2F13149488F5}"/>
              </a:ext>
            </a:extLst>
          </p:cNvPr>
          <p:cNvSpPr txBox="1">
            <a:spLocks/>
          </p:cNvSpPr>
          <p:nvPr userDrawn="1"/>
        </p:nvSpPr>
        <p:spPr>
          <a:xfrm>
            <a:off x="5470361" y="6364236"/>
            <a:ext cx="79159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de-DE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</a:t>
            </a:r>
            <a:fld id="{CB8F25B2-A7C4-8E43-8781-3E6F2638C7E3}" type="slidenum">
              <a:rPr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‹Nr.›</a:t>
            </a:fld>
            <a:endParaRPr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08088131-E54E-49C9-97F6-A503026A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223482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4DE7B400-C932-4C82-BB41-C1EDC6194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03331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© 2020</a:t>
            </a:r>
          </a:p>
        </p:txBody>
      </p:sp>
    </p:spTree>
    <p:extLst>
      <p:ext uri="{BB962C8B-B14F-4D97-AF65-F5344CB8AC3E}">
        <p14:creationId xmlns:p14="http://schemas.microsoft.com/office/powerpoint/2010/main" val="39261715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1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3">
            <a:extLst>
              <a:ext uri="{FF2B5EF4-FFF2-40B4-BE49-F238E27FC236}">
                <a16:creationId xmlns:a16="http://schemas.microsoft.com/office/drawing/2014/main" id="{65E079B6-6904-46C8-851B-14E6E7F0E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" y="0"/>
            <a:ext cx="12186656" cy="6858000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13159299-E4BE-4A10-9B39-BBFFB032ECFE}"/>
              </a:ext>
            </a:extLst>
          </p:cNvPr>
          <p:cNvSpPr/>
          <p:nvPr userDrawn="1"/>
        </p:nvSpPr>
        <p:spPr>
          <a:xfrm>
            <a:off x="0" y="0"/>
            <a:ext cx="12192000" cy="689490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51F10843-6FA4-463D-8153-EE10B9216B22}"/>
              </a:ext>
            </a:extLst>
          </p:cNvPr>
          <p:cNvSpPr/>
          <p:nvPr userDrawn="1"/>
        </p:nvSpPr>
        <p:spPr>
          <a:xfrm>
            <a:off x="0" y="5877272"/>
            <a:ext cx="12189328" cy="1008112"/>
          </a:xfrm>
          <a:prstGeom prst="rect">
            <a:avLst/>
          </a:prstGeom>
          <a:solidFill>
            <a:srgbClr val="32323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4">
            <a:extLst>
              <a:ext uri="{FF2B5EF4-FFF2-40B4-BE49-F238E27FC236}">
                <a16:creationId xmlns:a16="http://schemas.microsoft.com/office/drawing/2014/main" id="{5EEF1FBD-850D-4456-8DAF-0880E389A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14" y="6284234"/>
            <a:ext cx="3896691" cy="246343"/>
          </a:xfrm>
          <a:prstGeom prst="rect">
            <a:avLst/>
          </a:prstGeom>
        </p:spPr>
      </p:pic>
      <p:sp>
        <p:nvSpPr>
          <p:cNvPr id="18" name="Foliennummernplatzhalter 2">
            <a:extLst>
              <a:ext uri="{FF2B5EF4-FFF2-40B4-BE49-F238E27FC236}">
                <a16:creationId xmlns:a16="http://schemas.microsoft.com/office/drawing/2014/main" id="{02150461-D45D-4695-AFCF-2F13149488F5}"/>
              </a:ext>
            </a:extLst>
          </p:cNvPr>
          <p:cNvSpPr txBox="1">
            <a:spLocks/>
          </p:cNvSpPr>
          <p:nvPr userDrawn="1"/>
        </p:nvSpPr>
        <p:spPr>
          <a:xfrm>
            <a:off x="5470361" y="6364236"/>
            <a:ext cx="79159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de-DE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</a:t>
            </a:r>
            <a:fld id="{CB8F25B2-A7C4-8E43-8781-3E6F2638C7E3}" type="slidenum">
              <a:rPr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‹Nr.›</a:t>
            </a:fld>
            <a:endParaRPr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08088131-E54E-49C9-97F6-A503026A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223482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0144A0A4-8FA6-4BA1-A910-7F1883D6F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03331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© 2020</a:t>
            </a:r>
          </a:p>
        </p:txBody>
      </p:sp>
    </p:spTree>
    <p:extLst>
      <p:ext uri="{BB962C8B-B14F-4D97-AF65-F5344CB8AC3E}">
        <p14:creationId xmlns:p14="http://schemas.microsoft.com/office/powerpoint/2010/main" val="3076234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1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2">
            <a:extLst>
              <a:ext uri="{FF2B5EF4-FFF2-40B4-BE49-F238E27FC236}">
                <a16:creationId xmlns:a16="http://schemas.microsoft.com/office/drawing/2014/main" id="{8BFD37AD-39DC-45B0-89D4-D3C6F5CAB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" y="0"/>
            <a:ext cx="12186656" cy="6858000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13159299-E4BE-4A10-9B39-BBFFB032ECFE}"/>
              </a:ext>
            </a:extLst>
          </p:cNvPr>
          <p:cNvSpPr/>
          <p:nvPr userDrawn="1"/>
        </p:nvSpPr>
        <p:spPr>
          <a:xfrm>
            <a:off x="3895" y="0"/>
            <a:ext cx="12192000" cy="689490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51F10843-6FA4-463D-8153-EE10B9216B22}"/>
              </a:ext>
            </a:extLst>
          </p:cNvPr>
          <p:cNvSpPr/>
          <p:nvPr userDrawn="1"/>
        </p:nvSpPr>
        <p:spPr>
          <a:xfrm>
            <a:off x="0" y="5877272"/>
            <a:ext cx="12186656" cy="1008112"/>
          </a:xfrm>
          <a:prstGeom prst="rect">
            <a:avLst/>
          </a:prstGeom>
          <a:solidFill>
            <a:srgbClr val="32323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4">
            <a:extLst>
              <a:ext uri="{FF2B5EF4-FFF2-40B4-BE49-F238E27FC236}">
                <a16:creationId xmlns:a16="http://schemas.microsoft.com/office/drawing/2014/main" id="{5EEF1FBD-850D-4456-8DAF-0880E389A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14" y="6284234"/>
            <a:ext cx="3896691" cy="246343"/>
          </a:xfrm>
          <a:prstGeom prst="rect">
            <a:avLst/>
          </a:prstGeom>
        </p:spPr>
      </p:pic>
      <p:sp>
        <p:nvSpPr>
          <p:cNvPr id="18" name="Foliennummernplatzhalter 2">
            <a:extLst>
              <a:ext uri="{FF2B5EF4-FFF2-40B4-BE49-F238E27FC236}">
                <a16:creationId xmlns:a16="http://schemas.microsoft.com/office/drawing/2014/main" id="{02150461-D45D-4695-AFCF-2F13149488F5}"/>
              </a:ext>
            </a:extLst>
          </p:cNvPr>
          <p:cNvSpPr txBox="1">
            <a:spLocks/>
          </p:cNvSpPr>
          <p:nvPr userDrawn="1"/>
        </p:nvSpPr>
        <p:spPr>
          <a:xfrm>
            <a:off x="5470361" y="6364236"/>
            <a:ext cx="791592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de-DE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</a:t>
            </a:r>
            <a:fld id="{CB8F25B2-A7C4-8E43-8781-3E6F2638C7E3}" type="slidenum">
              <a:rPr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‹Nr.›</a:t>
            </a:fld>
            <a:endParaRPr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08088131-E54E-49C9-97F6-A503026A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223482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731F1F14-5E39-4D35-A99C-1BDD97D7B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03331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© 2020</a:t>
            </a:r>
          </a:p>
        </p:txBody>
      </p:sp>
    </p:spTree>
    <p:extLst>
      <p:ext uri="{BB962C8B-B14F-4D97-AF65-F5344CB8AC3E}">
        <p14:creationId xmlns:p14="http://schemas.microsoft.com/office/powerpoint/2010/main" val="3165234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">
            <a:extLst>
              <a:ext uri="{FF2B5EF4-FFF2-40B4-BE49-F238E27FC236}">
                <a16:creationId xmlns:a16="http://schemas.microsoft.com/office/drawing/2014/main" id="{65A934FD-50CF-954C-8E98-9422225AE757}"/>
              </a:ext>
            </a:extLst>
          </p:cNvPr>
          <p:cNvSpPr/>
          <p:nvPr userDrawn="1"/>
        </p:nvSpPr>
        <p:spPr>
          <a:xfrm>
            <a:off x="-96688" y="-63542"/>
            <a:ext cx="12529392" cy="7020934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AC664BF-6C7B-CA4D-AA65-E66C5FCB3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1686" y="3051341"/>
            <a:ext cx="9630858" cy="5936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88961B-C76C-544D-9471-0FC949F95011}"/>
              </a:ext>
            </a:extLst>
          </p:cNvPr>
          <p:cNvSpPr txBox="1"/>
          <p:nvPr userDrawn="1"/>
        </p:nvSpPr>
        <p:spPr>
          <a:xfrm>
            <a:off x="3215680" y="3841884"/>
            <a:ext cx="79208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50" b="0" i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member of the CREALOGIX group</a:t>
            </a:r>
          </a:p>
        </p:txBody>
      </p:sp>
      <p:sp>
        <p:nvSpPr>
          <p:cNvPr id="10" name="Rechteck 11">
            <a:extLst>
              <a:ext uri="{FF2B5EF4-FFF2-40B4-BE49-F238E27FC236}">
                <a16:creationId xmlns:a16="http://schemas.microsoft.com/office/drawing/2014/main" id="{94B28566-34AE-4A35-BB12-45A85DDD301E}"/>
              </a:ext>
            </a:extLst>
          </p:cNvPr>
          <p:cNvSpPr/>
          <p:nvPr userDrawn="1"/>
        </p:nvSpPr>
        <p:spPr>
          <a:xfrm>
            <a:off x="-96688" y="6879325"/>
            <a:ext cx="4821361" cy="81707"/>
          </a:xfrm>
          <a:prstGeom prst="rect">
            <a:avLst/>
          </a:prstGeom>
          <a:solidFill>
            <a:srgbClr val="F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9">
            <a:extLst>
              <a:ext uri="{FF2B5EF4-FFF2-40B4-BE49-F238E27FC236}">
                <a16:creationId xmlns:a16="http://schemas.microsoft.com/office/drawing/2014/main" id="{7F53593B-2ECB-4008-A2BF-2348B06FB832}"/>
              </a:ext>
            </a:extLst>
          </p:cNvPr>
          <p:cNvSpPr/>
          <p:nvPr userDrawn="1"/>
        </p:nvSpPr>
        <p:spPr>
          <a:xfrm>
            <a:off x="4724672" y="6879325"/>
            <a:ext cx="7708031" cy="81707"/>
          </a:xfrm>
          <a:prstGeom prst="rect">
            <a:avLst/>
          </a:prstGeom>
          <a:solidFill>
            <a:srgbClr val="EF7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4191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">
            <a:extLst>
              <a:ext uri="{FF2B5EF4-FFF2-40B4-BE49-F238E27FC236}">
                <a16:creationId xmlns:a16="http://schemas.microsoft.com/office/drawing/2014/main" id="{65A934FD-50CF-954C-8E98-9422225AE757}"/>
              </a:ext>
            </a:extLst>
          </p:cNvPr>
          <p:cNvSpPr/>
          <p:nvPr userDrawn="1"/>
        </p:nvSpPr>
        <p:spPr>
          <a:xfrm>
            <a:off x="0" y="0"/>
            <a:ext cx="12216680" cy="6669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AC664BF-6C7B-CA4D-AA65-E66C5FCB3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1686" y="3051341"/>
            <a:ext cx="9630858" cy="5936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801F1B-B698-E64B-A5F4-18DC905DA527}"/>
              </a:ext>
            </a:extLst>
          </p:cNvPr>
          <p:cNvSpPr txBox="1"/>
          <p:nvPr userDrawn="1"/>
        </p:nvSpPr>
        <p:spPr>
          <a:xfrm>
            <a:off x="3215680" y="3841884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70" b="0" i="0">
                <a:solidFill>
                  <a:srgbClr val="32323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MEMBER OF THE CREALOGIX GROUP</a:t>
            </a:r>
          </a:p>
        </p:txBody>
      </p:sp>
    </p:spTree>
    <p:extLst>
      <p:ext uri="{BB962C8B-B14F-4D97-AF65-F5344CB8AC3E}">
        <p14:creationId xmlns:p14="http://schemas.microsoft.com/office/powerpoint/2010/main" val="2000076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4BB82BB-5520-4453-A964-DBAA9C02C854}"/>
              </a:ext>
            </a:extLst>
          </p:cNvPr>
          <p:cNvSpPr txBox="1"/>
          <p:nvPr userDrawn="1"/>
        </p:nvSpPr>
        <p:spPr>
          <a:xfrm>
            <a:off x="2927648" y="336439"/>
            <a:ext cx="8653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000" b="1">
                <a:solidFill>
                  <a:schemeClr val="bg1"/>
                </a:solidFill>
                <a:latin typeface="LTSyntax Regular" panose="020D0502040503020203" pitchFamily="34" charset="0"/>
              </a:rPr>
              <a:t>EDUCATION</a:t>
            </a:r>
            <a:r>
              <a:rPr lang="de-CH" sz="6600" b="1">
                <a:solidFill>
                  <a:schemeClr val="bg1"/>
                </a:solidFill>
                <a:latin typeface="LTSyntax Regular" panose="020D0502040503020203" pitchFamily="34" charset="0"/>
              </a:rPr>
              <a:t> FORUM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B97BEC3-B23A-4D29-9C9A-C52C3B768494}"/>
              </a:ext>
            </a:extLst>
          </p:cNvPr>
          <p:cNvSpPr txBox="1"/>
          <p:nvPr userDrawn="1"/>
        </p:nvSpPr>
        <p:spPr>
          <a:xfrm>
            <a:off x="6111756" y="1370634"/>
            <a:ext cx="5469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>
                <a:solidFill>
                  <a:schemeClr val="bg1"/>
                </a:solidFill>
                <a:latin typeface="LTSyntax Regular" panose="020D0502040503020203" pitchFamily="34" charset="0"/>
              </a:rPr>
              <a:t>THE SKILLING CHALLENGE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E2BBD6F-4E2D-2945-A5CB-75FAD8AAD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1686" y="3051341"/>
            <a:ext cx="9630858" cy="59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27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897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3884">
          <p15:clr>
            <a:srgbClr val="FBAE40"/>
          </p15:clr>
        </p15:guide>
        <p15:guide id="5" orient="horz" pos="4065">
          <p15:clr>
            <a:srgbClr val="FBAE40"/>
          </p15:clr>
        </p15:guide>
        <p15:guide id="6" pos="3840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orient="horz" pos="935">
          <p15:clr>
            <a:srgbClr val="FBAE40"/>
          </p15:clr>
        </p15:guide>
        <p15:guide id="13" orient="horz" pos="111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2">
            <a:extLst>
              <a:ext uri="{FF2B5EF4-FFF2-40B4-BE49-F238E27FC236}">
                <a16:creationId xmlns:a16="http://schemas.microsoft.com/office/drawing/2014/main" id="{9F7DFFD4-450B-E44E-ADA1-E53C40475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515600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i="0" kern="1200" cap="none" baseline="0" smtClean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4E056B45-6A0B-467B-A2B5-561C7166B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0204" y="6402049"/>
            <a:ext cx="791592" cy="252000"/>
          </a:xfrm>
          <a:prstGeom prst="rect">
            <a:avLst/>
          </a:prstGeom>
        </p:spPr>
        <p:txBody>
          <a:bodyPr/>
          <a:lstStyle>
            <a:lvl1pPr>
              <a:defRPr lang="de-CH" sz="90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814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orient="horz" pos="391">
          <p15:clr>
            <a:srgbClr val="FBAE40"/>
          </p15:clr>
        </p15:guide>
        <p15:guide id="5" orient="horz" pos="935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75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620B44-8427-1B4F-8A81-B20C569F6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515600" cy="562818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2400" b="1" kern="1200" cap="none" baseline="0" smtClean="0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E64F69-4F55-AB4E-996B-C6D0323400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8" y="1773238"/>
            <a:ext cx="10515600" cy="4319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Wingdings" panose="05000000000000000000" pitchFamily="2" charset="2"/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1950" indent="-180975">
              <a:tabLst/>
              <a:defRPr sz="1800"/>
            </a:lvl2pPr>
            <a:lvl3pPr marL="542925" indent="-180975">
              <a:buFont typeface="Symbol" pitchFamily="2" charset="2"/>
              <a:buChar char="-"/>
              <a:tabLst/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4C78F472-7C86-4BBB-9C1E-BE584EBD1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0204" y="6402049"/>
            <a:ext cx="791592" cy="252000"/>
          </a:xfrm>
          <a:prstGeom prst="rect">
            <a:avLst/>
          </a:prstGeom>
        </p:spPr>
        <p:txBody>
          <a:bodyPr/>
          <a:lstStyle>
            <a:lvl1pPr>
              <a:defRPr lang="de-CH" sz="90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139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orient="horz" pos="3884">
          <p15:clr>
            <a:srgbClr val="FBAE40"/>
          </p15:clr>
        </p15:guide>
        <p15:guide id="5" orient="horz" pos="4065">
          <p15:clr>
            <a:srgbClr val="FBAE40"/>
          </p15:clr>
        </p15:guide>
        <p15:guide id="6" pos="3840">
          <p15:clr>
            <a:srgbClr val="FBAE40"/>
          </p15:clr>
        </p15:guide>
        <p15:guide id="11" orient="horz" pos="2160">
          <p15:clr>
            <a:srgbClr val="FBAE40"/>
          </p15:clr>
        </p15:guide>
        <p15:guide id="12" orient="horz" pos="935">
          <p15:clr>
            <a:srgbClr val="FBAE40"/>
          </p15:clr>
        </p15:guide>
        <p15:guide id="13" orient="horz" pos="111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4337477B-4604-4F64-AC8E-A9E023688F88}"/>
              </a:ext>
            </a:extLst>
          </p:cNvPr>
          <p:cNvSpPr/>
          <p:nvPr userDrawn="1"/>
        </p:nvSpPr>
        <p:spPr>
          <a:xfrm>
            <a:off x="3835128" y="6768752"/>
            <a:ext cx="8356872" cy="116632"/>
          </a:xfrm>
          <a:prstGeom prst="rect">
            <a:avLst/>
          </a:prstGeom>
          <a:solidFill>
            <a:srgbClr val="EF7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2A9D3F4-2D79-4E34-8287-A34C69705F3F}"/>
              </a:ext>
            </a:extLst>
          </p:cNvPr>
          <p:cNvSpPr/>
          <p:nvPr userDrawn="1"/>
        </p:nvSpPr>
        <p:spPr>
          <a:xfrm>
            <a:off x="0" y="6768752"/>
            <a:ext cx="3835128" cy="116632"/>
          </a:xfrm>
          <a:prstGeom prst="rect">
            <a:avLst/>
          </a:prstGeom>
          <a:solidFill>
            <a:srgbClr val="F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B3801C3C-EE28-5C48-94F8-6EFD82E60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0204" y="6402049"/>
            <a:ext cx="791592" cy="252000"/>
          </a:xfrm>
          <a:prstGeom prst="rect">
            <a:avLst/>
          </a:prstGeom>
        </p:spPr>
        <p:txBody>
          <a:bodyPr/>
          <a:lstStyle>
            <a:lvl1pPr>
              <a:defRPr lang="de-CH" sz="900" smtClean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‹Nr.›</a:t>
            </a:fld>
            <a:endParaRPr/>
          </a:p>
        </p:txBody>
      </p:sp>
      <p:pic>
        <p:nvPicPr>
          <p:cNvPr id="13" name="Grafik 7">
            <a:extLst>
              <a:ext uri="{FF2B5EF4-FFF2-40B4-BE49-F238E27FC236}">
                <a16:creationId xmlns:a16="http://schemas.microsoft.com/office/drawing/2014/main" id="{16462F2F-AE67-C943-9264-452F5758687F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27" y="6376411"/>
            <a:ext cx="3571776" cy="225802"/>
          </a:xfrm>
          <a:prstGeom prst="rect">
            <a:avLst/>
          </a:prstGeom>
        </p:spPr>
      </p:pic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BD83EAEB-07C6-1548-A170-82880CFE82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17360"/>
            <a:ext cx="2879824" cy="252000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© 2020</a:t>
            </a:r>
          </a:p>
        </p:txBody>
      </p:sp>
    </p:spTree>
    <p:extLst>
      <p:ext uri="{BB962C8B-B14F-4D97-AF65-F5344CB8AC3E}">
        <p14:creationId xmlns:p14="http://schemas.microsoft.com/office/powerpoint/2010/main" val="119631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42" r:id="rId2"/>
    <p:sldLayoutId id="2147484031" r:id="rId3"/>
    <p:sldLayoutId id="2147484032" r:id="rId4"/>
    <p:sldLayoutId id="2147484033" r:id="rId5"/>
    <p:sldLayoutId id="2147484029" r:id="rId6"/>
    <p:sldLayoutId id="2147483961" r:id="rId7"/>
    <p:sldLayoutId id="2147483960" r:id="rId8"/>
    <p:sldLayoutId id="2147483986" r:id="rId9"/>
    <p:sldLayoutId id="2147483962" r:id="rId10"/>
    <p:sldLayoutId id="2147483963" r:id="rId11"/>
    <p:sldLayoutId id="2147483987" r:id="rId12"/>
    <p:sldLayoutId id="2147483988" r:id="rId13"/>
    <p:sldLayoutId id="2147483989" r:id="rId14"/>
    <p:sldLayoutId id="2147483990" r:id="rId15"/>
    <p:sldLayoutId id="2147483991" r:id="rId16"/>
    <p:sldLayoutId id="2147483992" r:id="rId17"/>
    <p:sldLayoutId id="2147483993" r:id="rId18"/>
    <p:sldLayoutId id="2147483970" r:id="rId19"/>
    <p:sldLayoutId id="2147483971" r:id="rId20"/>
    <p:sldLayoutId id="2147483972" r:id="rId21"/>
    <p:sldLayoutId id="2147483997" r:id="rId22"/>
    <p:sldLayoutId id="2147484034" r:id="rId23"/>
    <p:sldLayoutId id="2147484035" r:id="rId24"/>
    <p:sldLayoutId id="2147484036" r:id="rId25"/>
    <p:sldLayoutId id="2147484043" r:id="rId26"/>
    <p:sldLayoutId id="2147484037" r:id="rId27"/>
    <p:sldLayoutId id="2147484038" r:id="rId28"/>
    <p:sldLayoutId id="2147483974" r:id="rId29"/>
    <p:sldLayoutId id="2147484039" r:id="rId30"/>
    <p:sldLayoutId id="2147484040" r:id="rId31"/>
    <p:sldLayoutId id="2147484041" r:id="rId32"/>
    <p:sldLayoutId id="2147484045" r:id="rId33"/>
    <p:sldLayoutId id="2147484046" r:id="rId34"/>
    <p:sldLayoutId id="2147484047" r:id="rId3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orient="horz" pos="391" userDrawn="1">
          <p15:clr>
            <a:srgbClr val="F26B43"/>
          </p15:clr>
        </p15:guide>
        <p15:guide id="13" orient="horz" pos="1117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6" pos="393" userDrawn="1">
          <p15:clr>
            <a:srgbClr val="F26B43"/>
          </p15:clr>
        </p15:guide>
        <p15:guide id="17" pos="73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A0435-7142-4C95-B200-AAF70377D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5932" y="2481510"/>
            <a:ext cx="5378700" cy="501651"/>
          </a:xfrm>
        </p:spPr>
        <p:txBody>
          <a:bodyPr>
            <a:noAutofit/>
          </a:bodyPr>
          <a:lstStyle/>
          <a:p>
            <a:r>
              <a:rPr lang="de-CH" sz="2000" b="0"/>
              <a:t>Employé(e)s de commerce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023029-87B0-4B5E-99AC-D10997593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5933" y="3069000"/>
            <a:ext cx="5076000" cy="360000"/>
          </a:xfrm>
        </p:spPr>
        <p:txBody>
          <a:bodyPr>
            <a:normAutofit/>
          </a:bodyPr>
          <a:lstStyle/>
          <a:p>
            <a:r>
              <a:rPr lang="fr-FR" sz="1400"/>
              <a:t>Visualisation des outils de formation en entreprise</a:t>
            </a:r>
            <a:endParaRPr lang="de-CH" sz="1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A1AE29-EBA0-421E-B848-AE582D3988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CH" sz="1400">
                <a:latin typeface="Open Sans"/>
                <a:ea typeface="Open Sans"/>
                <a:cs typeface="Open Sans"/>
              </a:rPr>
              <a:t>13.03.2023 / </a:t>
            </a:r>
            <a:r>
              <a:rPr lang="de-CH" sz="1400" err="1">
                <a:latin typeface="Open Sans"/>
                <a:ea typeface="Open Sans"/>
                <a:cs typeface="Open Sans"/>
              </a:rPr>
              <a:t>Sohel</a:t>
            </a:r>
            <a:r>
              <a:rPr lang="de-CH" sz="1400">
                <a:latin typeface="Open Sans"/>
                <a:ea typeface="Open Sans"/>
                <a:cs typeface="Open Sans"/>
              </a:rPr>
              <a:t> Ahmad, Bernhard Pfister</a:t>
            </a:r>
            <a:endParaRPr lang="de-CH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96FE4-4D45-48F5-9330-CAB50AA21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32304" y="6403331"/>
            <a:ext cx="2879824" cy="252000"/>
          </a:xfrm>
        </p:spPr>
        <p:txBody>
          <a:bodyPr/>
          <a:lstStyle/>
          <a:p>
            <a:r>
              <a:rPr lang="en-US" sz="900"/>
              <a:t>© 2022</a:t>
            </a:r>
          </a:p>
        </p:txBody>
      </p:sp>
    </p:spTree>
    <p:extLst>
      <p:ext uri="{BB962C8B-B14F-4D97-AF65-F5344CB8AC3E}">
        <p14:creationId xmlns:p14="http://schemas.microsoft.com/office/powerpoint/2010/main" val="823530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0C046B-E628-58E0-DEC5-FB56A8E63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391" y="-142157"/>
            <a:ext cx="3897860" cy="2240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06A46C-7BFA-40D2-8164-D28BDF17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Mandat pratique (Activer les connaissances préalables)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0AC71-B30C-4B09-BA93-C70152CE4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10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ED891-12D8-8C73-34BF-9A668CDA0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881" y="1374625"/>
            <a:ext cx="7404696" cy="4108749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2E8066AE-FA8B-C5C2-1964-701DEC51A9C8}"/>
              </a:ext>
            </a:extLst>
          </p:cNvPr>
          <p:cNvSpPr/>
          <p:nvPr/>
        </p:nvSpPr>
        <p:spPr>
          <a:xfrm>
            <a:off x="8652046" y="4226771"/>
            <a:ext cx="2486946" cy="1256603"/>
          </a:xfrm>
          <a:prstGeom prst="wedgeRectCallout">
            <a:avLst>
              <a:gd name="adj1" fmla="val -89870"/>
              <a:gd name="adj2" fmla="val -3503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1100">
                <a:solidFill>
                  <a:schemeClr val="bg1"/>
                </a:solidFill>
              </a:rPr>
              <a:t>Le deuxième onglet permet aux apprenants d'activer les connaissances préalables qu'ils ont déjà sur le sujet. De plus, des liens vers des supports pédagogiques externes peuvent être placés ici.</a:t>
            </a:r>
            <a:endParaRPr lang="de-CH" sz="1100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E01FE2-C6A1-75F4-8EC5-A630E80F8935}"/>
              </a:ext>
            </a:extLst>
          </p:cNvPr>
          <p:cNvSpPr/>
          <p:nvPr/>
        </p:nvSpPr>
        <p:spPr>
          <a:xfrm>
            <a:off x="9895519" y="1274028"/>
            <a:ext cx="1109017" cy="32064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Mandat pratique</a:t>
            </a:r>
          </a:p>
        </p:txBody>
      </p:sp>
    </p:spTree>
    <p:extLst>
      <p:ext uri="{BB962C8B-B14F-4D97-AF65-F5344CB8AC3E}">
        <p14:creationId xmlns:p14="http://schemas.microsoft.com/office/powerpoint/2010/main" val="3090175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9E1B69-FDB3-6E87-13DF-4CFBBA712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141" y="-2457"/>
            <a:ext cx="3897860" cy="2240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06A46C-7BFA-40D2-8164-D28BDF17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Mandat pratique (documenter la mise en œuvre)</a:t>
            </a:r>
            <a:endParaRPr lang="de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0AC71-B30C-4B09-BA93-C70152CE4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11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2C930E-6D0B-FF9D-EF97-3A510EE86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776" y="1108199"/>
            <a:ext cx="4452760" cy="5276289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968E5787-89EB-049D-EE41-AFDB98BCA1A2}"/>
              </a:ext>
            </a:extLst>
          </p:cNvPr>
          <p:cNvSpPr/>
          <p:nvPr/>
        </p:nvSpPr>
        <p:spPr>
          <a:xfrm>
            <a:off x="5881192" y="3746343"/>
            <a:ext cx="2681783" cy="1566266"/>
          </a:xfrm>
          <a:prstGeom prst="wedgeRectCallout">
            <a:avLst>
              <a:gd name="adj1" fmla="val -79409"/>
              <a:gd name="adj2" fmla="val -3102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1100">
                <a:solidFill>
                  <a:schemeClr val="bg1"/>
                </a:solidFill>
              </a:rPr>
              <a:t>Sur le troisième onglet, les apprenants documentent et réfléchissent à la mise en œuvre. Des fichiers vidéo/audio peuvent également être ajoutés.</a:t>
            </a:r>
          </a:p>
          <a:p>
            <a:endParaRPr lang="fr-FR" sz="1100">
              <a:solidFill>
                <a:schemeClr val="bg1"/>
              </a:solidFill>
            </a:endParaRPr>
          </a:p>
          <a:p>
            <a:r>
              <a:rPr lang="fr-FR" sz="1100">
                <a:solidFill>
                  <a:schemeClr val="bg1"/>
                </a:solidFill>
              </a:rPr>
              <a:t>Les formateurs peuvent également donner un feedback sur la mise en œuvre.</a:t>
            </a:r>
            <a:endParaRPr lang="de-CH" sz="11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8AC66D-0332-7E9B-9A00-CB570904EEC2}"/>
              </a:ext>
            </a:extLst>
          </p:cNvPr>
          <p:cNvGrpSpPr/>
          <p:nvPr/>
        </p:nvGrpSpPr>
        <p:grpSpPr>
          <a:xfrm>
            <a:off x="9009998" y="2357796"/>
            <a:ext cx="2124626" cy="4196302"/>
            <a:chOff x="6751193" y="1206055"/>
            <a:chExt cx="3026990" cy="59785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B34CB5-3973-5AF5-2D1C-436F14AA1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4524"/>
            <a:stretch/>
          </p:blipFill>
          <p:spPr>
            <a:xfrm>
              <a:off x="6971236" y="1376746"/>
              <a:ext cx="2416001" cy="51764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6AD0E8-8F3E-5FF7-7764-824D5B009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51193" y="1206055"/>
              <a:ext cx="3026990" cy="5978540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2A76C44-26AD-C9FB-C41B-CEBCE30EB8ED}"/>
              </a:ext>
            </a:extLst>
          </p:cNvPr>
          <p:cNvSpPr/>
          <p:nvPr/>
        </p:nvSpPr>
        <p:spPr>
          <a:xfrm>
            <a:off x="9782129" y="1470878"/>
            <a:ext cx="1109017" cy="32064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Mandat pratique</a:t>
            </a:r>
          </a:p>
        </p:txBody>
      </p:sp>
    </p:spTree>
    <p:extLst>
      <p:ext uri="{BB962C8B-B14F-4D97-AF65-F5344CB8AC3E}">
        <p14:creationId xmlns:p14="http://schemas.microsoft.com/office/powerpoint/2010/main" val="2676810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2F6F81-2326-87F1-5D16-59CAD0BF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141" y="-2457"/>
            <a:ext cx="3897860" cy="2240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06A46C-7BFA-40D2-8164-D28BDF17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Mandat pratique (auto-évaluation)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0AC71-B30C-4B09-BA93-C70152CE4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12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E25521-E027-BCA0-E6F1-1119BAD33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1364346"/>
            <a:ext cx="7044233" cy="4462887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3E6BAFB6-B344-376C-921E-572A8349E2C9}"/>
              </a:ext>
            </a:extLst>
          </p:cNvPr>
          <p:cNvSpPr/>
          <p:nvPr/>
        </p:nvSpPr>
        <p:spPr>
          <a:xfrm>
            <a:off x="8030244" y="4034589"/>
            <a:ext cx="2725981" cy="1620487"/>
          </a:xfrm>
          <a:prstGeom prst="wedgeRectCallout">
            <a:avLst>
              <a:gd name="adj1" fmla="val -76443"/>
              <a:gd name="adj2" fmla="val 2737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>
                <a:solidFill>
                  <a:schemeClr val="bg1"/>
                </a:solidFill>
              </a:rPr>
              <a:t>Les apprentis s'évaluent continuellement quant à leurs compétences opérationnelles. Par exemple, directement après la réalisation d'un mandat pratique. L'évaluation est intégrée dans la grille de compétences du semestre correspondant.</a:t>
            </a:r>
            <a:endParaRPr lang="de-CH" sz="1100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EE4D06-FDDF-37A8-2686-DD2752EEFA44}"/>
              </a:ext>
            </a:extLst>
          </p:cNvPr>
          <p:cNvSpPr/>
          <p:nvPr/>
        </p:nvSpPr>
        <p:spPr>
          <a:xfrm>
            <a:off x="9782129" y="1470878"/>
            <a:ext cx="1109017" cy="32064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Mandat pratique</a:t>
            </a:r>
          </a:p>
        </p:txBody>
      </p:sp>
    </p:spTree>
    <p:extLst>
      <p:ext uri="{BB962C8B-B14F-4D97-AF65-F5344CB8AC3E}">
        <p14:creationId xmlns:p14="http://schemas.microsoft.com/office/powerpoint/2010/main" val="3819404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8E8A04-0A81-A473-5853-2D2B105C6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141" y="-2457"/>
            <a:ext cx="3897860" cy="2240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06A46C-7BFA-40D2-8164-D28BDF17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Mandat pratique (évaluation externe)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0AC71-B30C-4B09-BA93-C70152CE4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13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8DD403-4D8B-3104-4E73-097930C4C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1408678"/>
            <a:ext cx="7203445" cy="4603462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6D2A87E-BDC5-C697-EAD6-12BFAE90126C}"/>
              </a:ext>
            </a:extLst>
          </p:cNvPr>
          <p:cNvSpPr/>
          <p:nvPr/>
        </p:nvSpPr>
        <p:spPr>
          <a:xfrm>
            <a:off x="8356537" y="3941880"/>
            <a:ext cx="2688451" cy="1445241"/>
          </a:xfrm>
          <a:prstGeom prst="wedgeRectCallout">
            <a:avLst>
              <a:gd name="adj1" fmla="val -80130"/>
              <a:gd name="adj2" fmla="val -2945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>
                <a:solidFill>
                  <a:schemeClr val="bg1"/>
                </a:solidFill>
              </a:rPr>
              <a:t>Les formateurs peuvent également procéder à une évaluation des compétences opérationnelles de la personne en formation directement à partir du mandat pratique. Cette évaluation est également prise en compte dans la grille de compétences du semestre correspondant.</a:t>
            </a:r>
            <a:endParaRPr lang="de-CH" sz="1100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F201C1A-1AF7-32A3-DC2D-9917BFAB36F8}"/>
              </a:ext>
            </a:extLst>
          </p:cNvPr>
          <p:cNvSpPr/>
          <p:nvPr/>
        </p:nvSpPr>
        <p:spPr>
          <a:xfrm>
            <a:off x="9782129" y="1470878"/>
            <a:ext cx="1109017" cy="32064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Mandat pratique</a:t>
            </a:r>
          </a:p>
        </p:txBody>
      </p:sp>
    </p:spTree>
    <p:extLst>
      <p:ext uri="{BB962C8B-B14F-4D97-AF65-F5344CB8AC3E}">
        <p14:creationId xmlns:p14="http://schemas.microsoft.com/office/powerpoint/2010/main" val="1646022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757C96-3B10-CB93-5E56-93B677460A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731" y="2362200"/>
            <a:ext cx="9512344" cy="3646369"/>
          </a:xfrm>
        </p:spPr>
        <p:txBody>
          <a:bodyPr/>
          <a:lstStyle/>
          <a:p>
            <a:r>
              <a:rPr lang="de-CH"/>
              <a:t>Qualification semestrielle</a:t>
            </a:r>
          </a:p>
          <a:p>
            <a:endParaRPr lang="de-CH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CH" sz="3200"/>
              <a:t>Grille de compétences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CH" sz="3200"/>
              <a:t>Controle des compétences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CH" sz="3200"/>
              <a:t>Rapport de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61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20B73-1B7F-46A7-82A3-4B977745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515600" cy="6920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Possibilités d'évaluation de la compétence opérationnelle</a:t>
            </a:r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33ABE-7587-4E58-8557-EF70EC1E4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CH"/>
              <a:t>Slide </a:t>
            </a:r>
            <a:fld id="{CB8F25B2-A7C4-8E43-8781-3E6F2638C7E3}" type="slidenum">
              <a:rPr smtClean="0"/>
              <a:pPr/>
              <a:t>15</a:t>
            </a:fld>
            <a:endParaRPr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84CA34-C887-6A1E-1548-DE7D85269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706" y="2749613"/>
            <a:ext cx="4567206" cy="330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A9DBF12-14CB-42AD-346F-10B65153935B}"/>
              </a:ext>
            </a:extLst>
          </p:cNvPr>
          <p:cNvSpPr/>
          <p:nvPr/>
        </p:nvSpPr>
        <p:spPr>
          <a:xfrm>
            <a:off x="241909" y="3888155"/>
            <a:ext cx="2375050" cy="757236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Sur mandat pratique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7ADED43-FC95-A99E-D23E-3FF2F2342174}"/>
              </a:ext>
            </a:extLst>
          </p:cNvPr>
          <p:cNvSpPr/>
          <p:nvPr/>
        </p:nvSpPr>
        <p:spPr>
          <a:xfrm>
            <a:off x="623391" y="2444720"/>
            <a:ext cx="2375050" cy="887961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bg1"/>
                </a:solidFill>
              </a:rPr>
              <a:t>Sur les détails d'une intervention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BA236DD-A42F-EFD1-C501-F935025822C0}"/>
              </a:ext>
            </a:extLst>
          </p:cNvPr>
          <p:cNvSpPr/>
          <p:nvPr/>
        </p:nvSpPr>
        <p:spPr>
          <a:xfrm>
            <a:off x="9401659" y="4011673"/>
            <a:ext cx="2375050" cy="1143607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bg1"/>
                </a:solidFill>
              </a:rPr>
              <a:t>Sur les grilles de compétences de l'ensemble de l'enseignement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A5B208A-5AE9-611A-2D29-5A66FEA97366}"/>
              </a:ext>
            </a:extLst>
          </p:cNvPr>
          <p:cNvSpPr/>
          <p:nvPr/>
        </p:nvSpPr>
        <p:spPr>
          <a:xfrm>
            <a:off x="9042152" y="2444720"/>
            <a:ext cx="2804667" cy="887961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bg1"/>
                </a:solidFill>
              </a:rPr>
              <a:t>Sur les grilles de compétences dans la qualification semestrielle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34AC8FC4-92C9-F1B9-7461-4279CA704140}"/>
              </a:ext>
            </a:extLst>
          </p:cNvPr>
          <p:cNvSpPr/>
          <p:nvPr/>
        </p:nvSpPr>
        <p:spPr>
          <a:xfrm>
            <a:off x="2759376" y="4201210"/>
            <a:ext cx="495300" cy="123825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C3802AD2-60DA-B545-9008-C90980650C16}"/>
              </a:ext>
            </a:extLst>
          </p:cNvPr>
          <p:cNvSpPr/>
          <p:nvPr/>
        </p:nvSpPr>
        <p:spPr>
          <a:xfrm rot="20878396" flipH="1">
            <a:off x="8439874" y="3013870"/>
            <a:ext cx="495300" cy="123825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035E8128-D4E5-1E9A-B09A-8CA47F49332A}"/>
              </a:ext>
            </a:extLst>
          </p:cNvPr>
          <p:cNvSpPr/>
          <p:nvPr/>
        </p:nvSpPr>
        <p:spPr>
          <a:xfrm flipH="1">
            <a:off x="8763943" y="4521565"/>
            <a:ext cx="495300" cy="123825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F2333E6A-AFD0-CBA9-249F-F9C95ADA8E2F}"/>
              </a:ext>
            </a:extLst>
          </p:cNvPr>
          <p:cNvSpPr/>
          <p:nvPr/>
        </p:nvSpPr>
        <p:spPr>
          <a:xfrm rot="504402">
            <a:off x="3103436" y="2997473"/>
            <a:ext cx="495300" cy="123825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890E8-02B8-1696-BE9E-471C915268DC}"/>
              </a:ext>
            </a:extLst>
          </p:cNvPr>
          <p:cNvSpPr txBox="1"/>
          <p:nvPr/>
        </p:nvSpPr>
        <p:spPr>
          <a:xfrm>
            <a:off x="545433" y="1315796"/>
            <a:ext cx="10593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Différentes personnes peuvent à tout moment, à différents points du système, donner des évaluations sur l'acquisition des compétences opérationnelles de la personne en formation. Toutes les évaluations sont finalement intégrées dans la </a:t>
            </a:r>
            <a:r>
              <a:rPr lang="fr-FR" b="1"/>
              <a:t>grille de compétences</a:t>
            </a:r>
            <a:r>
              <a:rPr lang="fr-FR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283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5AAD5A-548A-D252-7A81-C832EA313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141" y="-2457"/>
            <a:ext cx="3897860" cy="2240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06A46C-7BFA-40D2-8164-D28BDF17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Grille de compétences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76757D-85EC-4700-ABA9-B7C6E3B14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849" y="1203835"/>
            <a:ext cx="6529354" cy="4931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Speech Bubble: Rectangle 31">
            <a:extLst>
              <a:ext uri="{FF2B5EF4-FFF2-40B4-BE49-F238E27FC236}">
                <a16:creationId xmlns:a16="http://schemas.microsoft.com/office/drawing/2014/main" id="{122A749F-0117-49DA-A900-99099A9D76C4}"/>
              </a:ext>
            </a:extLst>
          </p:cNvPr>
          <p:cNvSpPr/>
          <p:nvPr/>
        </p:nvSpPr>
        <p:spPr>
          <a:xfrm>
            <a:off x="770022" y="3092426"/>
            <a:ext cx="1893470" cy="848149"/>
          </a:xfrm>
          <a:prstGeom prst="wedgeRectCallout">
            <a:avLst>
              <a:gd name="adj1" fmla="val 67190"/>
              <a:gd name="adj2" fmla="val -262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>
                <a:solidFill>
                  <a:schemeClr val="bg1"/>
                </a:solidFill>
              </a:rPr>
              <a:t>La grille de compétences se compose des questions directrices et des évaluations d'un semestre.</a:t>
            </a:r>
            <a:endParaRPr lang="de-CH" sz="1100" dirty="0">
              <a:solidFill>
                <a:schemeClr val="bg1"/>
              </a:solidFill>
            </a:endParaRPr>
          </a:p>
        </p:txBody>
      </p:sp>
      <p:sp>
        <p:nvSpPr>
          <p:cNvPr id="33" name="Speech Bubble: Rectangle 32">
            <a:extLst>
              <a:ext uri="{FF2B5EF4-FFF2-40B4-BE49-F238E27FC236}">
                <a16:creationId xmlns:a16="http://schemas.microsoft.com/office/drawing/2014/main" id="{36724FC7-EB47-406F-9CA0-16545FDC9CA8}"/>
              </a:ext>
            </a:extLst>
          </p:cNvPr>
          <p:cNvSpPr/>
          <p:nvPr/>
        </p:nvSpPr>
        <p:spPr>
          <a:xfrm>
            <a:off x="7565110" y="3114328"/>
            <a:ext cx="3054764" cy="1473713"/>
          </a:xfrm>
          <a:prstGeom prst="wedgeRectCallout">
            <a:avLst>
              <a:gd name="adj1" fmla="val -86413"/>
              <a:gd name="adj2" fmla="val -3271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>
                <a:solidFill>
                  <a:schemeClr val="bg1"/>
                </a:solidFill>
              </a:rPr>
              <a:t>Toutes les évaluations de différents points du système sont affichées (mandat pratique, planification des interventions). </a:t>
            </a:r>
          </a:p>
          <a:p>
            <a:endParaRPr lang="fr-FR" sz="1100">
              <a:solidFill>
                <a:schemeClr val="bg1"/>
              </a:solidFill>
            </a:endParaRPr>
          </a:p>
          <a:p>
            <a:r>
              <a:rPr lang="fr-FR" sz="1100">
                <a:solidFill>
                  <a:schemeClr val="bg1"/>
                </a:solidFill>
              </a:rPr>
              <a:t>De plus, d'autres évaluations peuvent être saisies à tout moment directement ici dans la grille de compétences.</a:t>
            </a:r>
            <a:endParaRPr lang="de-CH" sz="1100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B03732-1580-65AF-B181-20C73CDC0332}"/>
              </a:ext>
            </a:extLst>
          </p:cNvPr>
          <p:cNvSpPr/>
          <p:nvPr/>
        </p:nvSpPr>
        <p:spPr>
          <a:xfrm>
            <a:off x="9380066" y="865955"/>
            <a:ext cx="1432936" cy="41242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Grille de compétences</a:t>
            </a:r>
          </a:p>
        </p:txBody>
      </p:sp>
    </p:spTree>
    <p:extLst>
      <p:ext uri="{BB962C8B-B14F-4D97-AF65-F5344CB8AC3E}">
        <p14:creationId xmlns:p14="http://schemas.microsoft.com/office/powerpoint/2010/main" val="1356283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20B73-1B7F-46A7-82A3-4B977745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6164758" cy="6920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dirty="0"/>
              <a:t>Estimation des compétences opérationnelles à partir de la planification de l'intervention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33ABE-7587-4E58-8557-EF70EC1E4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CH"/>
              <a:t>Slide </a:t>
            </a:r>
            <a:fld id="{CB8F25B2-A7C4-8E43-8781-3E6F2638C7E3}" type="slidenum">
              <a:rPr smtClean="0"/>
              <a:pPr/>
              <a:t>17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07746-77CF-8D9B-1A4C-493D09B5E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204" y="176213"/>
            <a:ext cx="5281753" cy="650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39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20B73-1B7F-46A7-82A3-4B977745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515600" cy="6920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Evaluation des compétences opérationnelles issues du mandat pratique</a:t>
            </a:r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33ABE-7587-4E58-8557-EF70EC1E4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CH"/>
              <a:t>Slide </a:t>
            </a:r>
            <a:fld id="{CB8F25B2-A7C4-8E43-8781-3E6F2638C7E3}" type="slidenum">
              <a:rPr smtClean="0"/>
              <a:pPr/>
              <a:t>18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83702B-28D9-2D1B-4275-97239D1D9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428" y="1315796"/>
            <a:ext cx="5126216" cy="4727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4A054-FF77-A3CF-C5F5-367E27F44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8668" y="1330221"/>
            <a:ext cx="5277595" cy="4698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2306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FA3D5B-5DAC-71B6-4A4A-7F1EE8E01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141" y="-2457"/>
            <a:ext cx="3897860" cy="2240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06A46C-7BFA-40D2-8164-D28BDF17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Contrôle de compétence (Note d’expérience)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0AC71-B30C-4B09-BA93-C70152CE4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19</a:t>
            </a:fld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DC8F37-B91D-4CA1-BB2E-1DE8C699D1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0" b="12060"/>
          <a:stretch/>
        </p:blipFill>
        <p:spPr>
          <a:xfrm>
            <a:off x="623392" y="1108199"/>
            <a:ext cx="6885877" cy="5126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24BE0E9E-88FC-4879-A33B-3AA59D10A705}"/>
              </a:ext>
            </a:extLst>
          </p:cNvPr>
          <p:cNvSpPr/>
          <p:nvPr/>
        </p:nvSpPr>
        <p:spPr>
          <a:xfrm>
            <a:off x="7952440" y="4363863"/>
            <a:ext cx="2384198" cy="836671"/>
          </a:xfrm>
          <a:prstGeom prst="wedgeRectCallout">
            <a:avLst>
              <a:gd name="adj1" fmla="val -113010"/>
              <a:gd name="adj2" fmla="val 944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>
                <a:solidFill>
                  <a:schemeClr val="bg1"/>
                </a:solidFill>
              </a:rPr>
              <a:t>Les évaluations de la grille de compétences sont affichées pour aider à l'évaluation.</a:t>
            </a:r>
            <a:endParaRPr lang="de-CH" sz="1100" dirty="0">
              <a:solidFill>
                <a:schemeClr val="bg1"/>
              </a:solidFill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2E84D182-58D6-43AB-AFC3-08CB40B8D357}"/>
              </a:ext>
            </a:extLst>
          </p:cNvPr>
          <p:cNvSpPr/>
          <p:nvPr/>
        </p:nvSpPr>
        <p:spPr>
          <a:xfrm>
            <a:off x="701225" y="1566130"/>
            <a:ext cx="1915117" cy="562818"/>
          </a:xfrm>
          <a:prstGeom prst="wedgeRectCallout">
            <a:avLst>
              <a:gd name="adj1" fmla="val 74400"/>
              <a:gd name="adj2" fmla="val -4560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>
                <a:solidFill>
                  <a:schemeClr val="bg1"/>
                </a:solidFill>
              </a:rPr>
              <a:t>Les documents de soutien sont reliés.</a:t>
            </a:r>
            <a:endParaRPr lang="de-CH" sz="110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00ACE5-4D9A-C183-1A6F-31E16B58DC71}"/>
              </a:ext>
            </a:extLst>
          </p:cNvPr>
          <p:cNvSpPr/>
          <p:nvPr/>
        </p:nvSpPr>
        <p:spPr>
          <a:xfrm>
            <a:off x="9484340" y="140597"/>
            <a:ext cx="1109017" cy="26731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 d’expérience</a:t>
            </a:r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A8F48228-1E80-E9F0-1277-7AB30B4FFA7E}"/>
              </a:ext>
            </a:extLst>
          </p:cNvPr>
          <p:cNvSpPr/>
          <p:nvPr/>
        </p:nvSpPr>
        <p:spPr>
          <a:xfrm>
            <a:off x="7774031" y="2529026"/>
            <a:ext cx="2690257" cy="805399"/>
          </a:xfrm>
          <a:prstGeom prst="wedgeRectCallout">
            <a:avLst>
              <a:gd name="adj1" fmla="val -95534"/>
              <a:gd name="adj2" fmla="val 7746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>
                <a:solidFill>
                  <a:schemeClr val="bg1"/>
                </a:solidFill>
              </a:rPr>
              <a:t>L'évaluation du critère 1 "Compétences opérationnelles acquises" est également prise en compte dans le rapport de formation.</a:t>
            </a:r>
            <a:endParaRPr lang="de-CH" sz="1100" dirty="0">
              <a:solidFill>
                <a:schemeClr val="bg1"/>
              </a:solidFill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AF102BB-A632-D8C0-E361-FA4C6F364F99}"/>
              </a:ext>
            </a:extLst>
          </p:cNvPr>
          <p:cNvSpPr/>
          <p:nvPr/>
        </p:nvSpPr>
        <p:spPr>
          <a:xfrm>
            <a:off x="284004" y="2433834"/>
            <a:ext cx="2491982" cy="805399"/>
          </a:xfrm>
          <a:prstGeom prst="wedgeRectCallout">
            <a:avLst>
              <a:gd name="adj1" fmla="val 57986"/>
              <a:gd name="adj2" fmla="val 3061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>
                <a:solidFill>
                  <a:schemeClr val="bg1"/>
                </a:solidFill>
              </a:rPr>
              <a:t>Le calcul de la note d'expérience s'effectue selon le calculateur de notes officiel de la CSBFC.</a:t>
            </a:r>
            <a:endParaRPr lang="de-CH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89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20B73-1B7F-46A7-82A3-4B977745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1449272" cy="56281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/>
              <a:t>Navigation après 2023</a:t>
            </a:r>
            <a:endParaRPr lang="de-CH" b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33ABE-7587-4E58-8557-EF70EC1E4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CH"/>
              <a:t>Slide </a:t>
            </a:r>
            <a:fld id="{CB8F25B2-A7C4-8E43-8781-3E6F2638C7E3}" type="slidenum">
              <a:rPr smtClean="0"/>
              <a:pPr/>
              <a:t>2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76685-DEAB-41BD-809A-C71A08303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2664" y="1258623"/>
            <a:ext cx="6480000" cy="4660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508829F8-7C0B-4BF7-A379-6C87A5E5F993}"/>
              </a:ext>
            </a:extLst>
          </p:cNvPr>
          <p:cNvSpPr/>
          <p:nvPr/>
        </p:nvSpPr>
        <p:spPr>
          <a:xfrm>
            <a:off x="9474862" y="5047461"/>
            <a:ext cx="2519590" cy="1186759"/>
          </a:xfrm>
          <a:prstGeom prst="wedgeRectCallout">
            <a:avLst>
              <a:gd name="adj1" fmla="val -17435"/>
              <a:gd name="adj2" fmla="val -8262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>
                <a:solidFill>
                  <a:schemeClr val="bg1"/>
                </a:solidFill>
              </a:rPr>
              <a:t>Les objectifs évaluateurs passent au second plan, les compétences opérationnelles et les mandats pratiques constituent l'outil principal pour le dossier de formation dans l'entreprise formatrice.</a:t>
            </a:r>
            <a:endParaRPr lang="de-CH" sz="11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D43069-1568-D5D3-1D3F-5A3C07399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719" y="1130335"/>
            <a:ext cx="2011626" cy="2607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336D-B020-E2EB-B894-3355D5F22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5769" y="1125286"/>
            <a:ext cx="1980571" cy="2939910"/>
          </a:xfrm>
          <a:prstGeom prst="rect">
            <a:avLst/>
          </a:prstGeom>
        </p:spPr>
      </p:pic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0CCFE60B-BF95-495C-9E01-24D2FBE77862}"/>
              </a:ext>
            </a:extLst>
          </p:cNvPr>
          <p:cNvSpPr/>
          <p:nvPr/>
        </p:nvSpPr>
        <p:spPr>
          <a:xfrm>
            <a:off x="3649540" y="4248936"/>
            <a:ext cx="2133600" cy="761974"/>
          </a:xfrm>
          <a:prstGeom prst="wedgeRectCallout">
            <a:avLst>
              <a:gd name="adj1" fmla="val -35680"/>
              <a:gd name="adj2" fmla="val -21201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>
                <a:solidFill>
                  <a:schemeClr val="bg1"/>
                </a:solidFill>
              </a:rPr>
              <a:t>La qualification semestrielle comprend les rapports de formation et les attestations de compétences en entreprise.</a:t>
            </a:r>
            <a:endParaRPr lang="de-CH" sz="11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9BAB83-CDD3-9F43-C267-F3E422C628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719" y="3902235"/>
            <a:ext cx="2025190" cy="12499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1BDAB8-7BB6-0205-2AE9-C9627A14038B}"/>
              </a:ext>
            </a:extLst>
          </p:cNvPr>
          <p:cNvSpPr txBox="1"/>
          <p:nvPr/>
        </p:nvSpPr>
        <p:spPr>
          <a:xfrm>
            <a:off x="809625" y="1610060"/>
            <a:ext cx="16832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(jusqu'au déb. apprent. 2022)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F64DE3-4994-96A4-E61F-36D51CB0AA71}"/>
              </a:ext>
            </a:extLst>
          </p:cNvPr>
          <p:cNvSpPr txBox="1"/>
          <p:nvPr/>
        </p:nvSpPr>
        <p:spPr>
          <a:xfrm>
            <a:off x="814387" y="1890713"/>
            <a:ext cx="16785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(jusqu'au déb. apprent. 2022)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FF20EA-20DC-B030-7674-5C590066E1F0}"/>
              </a:ext>
            </a:extLst>
          </p:cNvPr>
          <p:cNvSpPr txBox="1"/>
          <p:nvPr/>
        </p:nvSpPr>
        <p:spPr>
          <a:xfrm>
            <a:off x="809624" y="3576637"/>
            <a:ext cx="1736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(jusqu'au déb. apprent. 2022)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48C930-F3AE-F0A5-80F3-0C72CAC12DE8}"/>
              </a:ext>
            </a:extLst>
          </p:cNvPr>
          <p:cNvSpPr txBox="1"/>
          <p:nvPr/>
        </p:nvSpPr>
        <p:spPr>
          <a:xfrm>
            <a:off x="3129770" y="1749841"/>
            <a:ext cx="1604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(jusqu'au déb. apprent. 2022)</a:t>
            </a:r>
          </a:p>
          <a:p>
            <a:endParaRPr lang="en-US" sz="8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3A23FE-8EC2-0D22-7478-55CEB5C5C246}"/>
              </a:ext>
            </a:extLst>
          </p:cNvPr>
          <p:cNvSpPr txBox="1"/>
          <p:nvPr/>
        </p:nvSpPr>
        <p:spPr>
          <a:xfrm>
            <a:off x="3129770" y="2106787"/>
            <a:ext cx="1604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(jusqu'au déb. apprent. 2022)</a:t>
            </a:r>
          </a:p>
          <a:p>
            <a:endParaRPr lang="en-US" sz="8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112E35-4E15-9BF2-6177-5669AF86CAEA}"/>
              </a:ext>
            </a:extLst>
          </p:cNvPr>
          <p:cNvSpPr txBox="1"/>
          <p:nvPr/>
        </p:nvSpPr>
        <p:spPr>
          <a:xfrm>
            <a:off x="811745" y="4309254"/>
            <a:ext cx="1604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(jusqu'au déb. apprent. 2022)</a:t>
            </a:r>
          </a:p>
          <a:p>
            <a:endParaRPr lang="en-US" sz="80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940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01DDFE9-F786-E3F6-7680-D193D1CED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1"/>
          <a:stretch/>
        </p:blipFill>
        <p:spPr>
          <a:xfrm>
            <a:off x="5165469" y="1217438"/>
            <a:ext cx="3216094" cy="4383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D59B2A-F83F-C71C-A7CF-5678D8D3B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141" y="-2457"/>
            <a:ext cx="3897860" cy="2240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F20B73-1B7F-46A7-82A3-4B977745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1187608" cy="6920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/>
              <a:t>Rapport de formation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33ABE-7587-4E58-8557-EF70EC1E4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CH"/>
              <a:t>Slide </a:t>
            </a:r>
            <a:fld id="{CB8F25B2-A7C4-8E43-8781-3E6F2638C7E3}" type="slidenum">
              <a:rPr smtClean="0"/>
              <a:pPr/>
              <a:t>20</a:t>
            </a:fld>
            <a:endParaRPr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5F3C3A-9BF3-EA9D-E209-0642EBA80D19}"/>
              </a:ext>
            </a:extLst>
          </p:cNvPr>
          <p:cNvSpPr/>
          <p:nvPr/>
        </p:nvSpPr>
        <p:spPr>
          <a:xfrm>
            <a:off x="9484340" y="140597"/>
            <a:ext cx="1390806" cy="26731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Rapport de formation</a:t>
            </a:r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3B113D-52E5-D20F-4CBC-C4B91FA0B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42" y="1217438"/>
            <a:ext cx="4702226" cy="5090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93360C-3910-3CF3-03DA-B43824543F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55"/>
          <a:stretch/>
        </p:blipFill>
        <p:spPr>
          <a:xfrm>
            <a:off x="8665627" y="2517224"/>
            <a:ext cx="3154888" cy="3555916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BA92EC7B-4314-AB81-E4BD-F191EF863828}"/>
              </a:ext>
            </a:extLst>
          </p:cNvPr>
          <p:cNvSpPr/>
          <p:nvPr/>
        </p:nvSpPr>
        <p:spPr>
          <a:xfrm>
            <a:off x="179178" y="2923721"/>
            <a:ext cx="1471328" cy="1319886"/>
          </a:xfrm>
          <a:prstGeom prst="wedgeRectCallout">
            <a:avLst>
              <a:gd name="adj1" fmla="val 75486"/>
              <a:gd name="adj2" fmla="val -4462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>
                <a:solidFill>
                  <a:schemeClr val="bg1"/>
                </a:solidFill>
              </a:rPr>
              <a:t>Le rapport de formation est la dernière partie de la qualification semestrielle avec des évaluations.</a:t>
            </a:r>
            <a:endParaRPr lang="de-CH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59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ED4C20-EE51-2E61-B11D-2854C8099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141" y="-2457"/>
            <a:ext cx="3897860" cy="2240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F20B73-1B7F-46A7-82A3-4B977745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515600" cy="6920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/>
              <a:t>Qualification semestrielle : conclusion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33ABE-7587-4E58-8557-EF70EC1E4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CH"/>
              <a:t>Slide </a:t>
            </a:r>
            <a:fld id="{CB8F25B2-A7C4-8E43-8781-3E6F2638C7E3}" type="slidenum">
              <a:rPr smtClean="0"/>
              <a:pPr/>
              <a:t>21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7DB144-0B39-94C1-5BCA-1EF2B02AD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759" y="2722600"/>
            <a:ext cx="4820651" cy="19720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B9B7B6-1CE3-DE70-261C-33CEC5E40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085" y="1531692"/>
            <a:ext cx="4176272" cy="4516935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BA550D2B-A4C3-7F05-AE7B-BD720B039D4F}"/>
              </a:ext>
            </a:extLst>
          </p:cNvPr>
          <p:cNvSpPr/>
          <p:nvPr/>
        </p:nvSpPr>
        <p:spPr>
          <a:xfrm>
            <a:off x="6937506" y="4891625"/>
            <a:ext cx="3312133" cy="1157002"/>
          </a:xfrm>
          <a:prstGeom prst="wedgeRectCallout">
            <a:avLst>
              <a:gd name="adj1" fmla="val -101742"/>
              <a:gd name="adj2" fmla="val 1292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>
                <a:solidFill>
                  <a:schemeClr val="bg1"/>
                </a:solidFill>
              </a:rPr>
              <a:t>A la fin, l'ensemble de la qualification semestrielle peut être clôturée.</a:t>
            </a:r>
          </a:p>
          <a:p>
            <a:endParaRPr lang="fr-FR" sz="1100">
              <a:solidFill>
                <a:schemeClr val="bg1"/>
              </a:solidFill>
            </a:endParaRPr>
          </a:p>
          <a:p>
            <a:r>
              <a:rPr lang="fr-FR" sz="1100">
                <a:solidFill>
                  <a:schemeClr val="bg1"/>
                </a:solidFill>
              </a:rPr>
              <a:t>L'exportation dans des fichiers PDF séparés permet des signatures physiques et le classement dans les archives.</a:t>
            </a:r>
            <a:endParaRPr lang="de-CH" sz="11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6E7FBC-CA37-11E3-2851-1A2CB12B738D}"/>
              </a:ext>
            </a:extLst>
          </p:cNvPr>
          <p:cNvSpPr/>
          <p:nvPr/>
        </p:nvSpPr>
        <p:spPr>
          <a:xfrm>
            <a:off x="10516981" y="523714"/>
            <a:ext cx="1376857" cy="40973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Formulation des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objectifs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927539-BC34-5021-A484-83527EC47C85}"/>
              </a:ext>
            </a:extLst>
          </p:cNvPr>
          <p:cNvCxnSpPr>
            <a:cxnSpLocks/>
          </p:cNvCxnSpPr>
          <p:nvPr/>
        </p:nvCxnSpPr>
        <p:spPr>
          <a:xfrm>
            <a:off x="11420450" y="933450"/>
            <a:ext cx="0" cy="26035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007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038363-C8A2-45FD-86EB-7FCDC24DE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1315796"/>
            <a:ext cx="8139475" cy="482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F20B73-1B7F-46A7-82A3-4B977745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515600" cy="6920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/>
              <a:t>Ausbildungssystem des Lernorts Betrieb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33ABE-7587-4E58-8557-EF70EC1E4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CH"/>
              <a:t>Slide </a:t>
            </a:r>
            <a:fld id="{CB8F25B2-A7C4-8E43-8781-3E6F2638C7E3}" type="slidenum">
              <a:rPr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8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5209F4-C0E1-0F62-D713-C1FA84653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45" y="495300"/>
            <a:ext cx="11071274" cy="6362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F20B73-1B7F-46A7-82A3-4B977745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10515600" cy="6920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/>
              <a:t>Système de formation en entreprise</a:t>
            </a:r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33ABE-7587-4E58-8557-EF70EC1E4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CH"/>
              <a:t>Slide </a:t>
            </a:r>
            <a:fld id="{CB8F25B2-A7C4-8E43-8781-3E6F2638C7E3}" type="slidenum">
              <a:rPr smtClean="0"/>
              <a:pPr/>
              <a:t>4</a:t>
            </a:fld>
            <a:endParaRPr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FEA3E3-A8FA-3BDE-DD71-B9D895F57014}"/>
              </a:ext>
            </a:extLst>
          </p:cNvPr>
          <p:cNvSpPr/>
          <p:nvPr/>
        </p:nvSpPr>
        <p:spPr>
          <a:xfrm>
            <a:off x="8455473" y="5607999"/>
            <a:ext cx="1532942" cy="5569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Planification initiale de la formation</a:t>
            </a:r>
            <a:endParaRPr lang="en-US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EC10479-D67B-8FD8-B92E-FC63C141DDD0}"/>
              </a:ext>
            </a:extLst>
          </p:cNvPr>
          <p:cNvSpPr/>
          <p:nvPr/>
        </p:nvSpPr>
        <p:spPr>
          <a:xfrm>
            <a:off x="623392" y="5805750"/>
            <a:ext cx="2818220" cy="5569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Contrôle continu du développement des compétences d'action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CADA97-D1E8-D380-1298-171AFF9D2375}"/>
              </a:ext>
            </a:extLst>
          </p:cNvPr>
          <p:cNvSpPr/>
          <p:nvPr/>
        </p:nvSpPr>
        <p:spPr>
          <a:xfrm>
            <a:off x="3299118" y="3838322"/>
            <a:ext cx="1648184" cy="32064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Grille de compétences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041EFF-8418-81C6-4DB7-8C4657AD53C8}"/>
              </a:ext>
            </a:extLst>
          </p:cNvPr>
          <p:cNvSpPr/>
          <p:nvPr/>
        </p:nvSpPr>
        <p:spPr>
          <a:xfrm>
            <a:off x="5621928" y="1313439"/>
            <a:ext cx="1715154" cy="40973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Instruments d'évaluation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7EE46B-D645-7B06-B4FB-3F5FF81E1E22}"/>
              </a:ext>
            </a:extLst>
          </p:cNvPr>
          <p:cNvSpPr/>
          <p:nvPr/>
        </p:nvSpPr>
        <p:spPr>
          <a:xfrm>
            <a:off x="6285497" y="2105882"/>
            <a:ext cx="1376857" cy="40973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d'expérience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311CC2-6239-42D9-2DA7-5AE487CBD08B}"/>
              </a:ext>
            </a:extLst>
          </p:cNvPr>
          <p:cNvSpPr/>
          <p:nvPr/>
        </p:nvSpPr>
        <p:spPr>
          <a:xfrm>
            <a:off x="7884931" y="2797014"/>
            <a:ext cx="1376857" cy="40973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Formulation des </a:t>
            </a:r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objectifs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A7C66D-7FAA-E877-20C4-2905D4D78C3C}"/>
              </a:ext>
            </a:extLst>
          </p:cNvPr>
          <p:cNvCxnSpPr/>
          <p:nvPr/>
        </p:nvCxnSpPr>
        <p:spPr>
          <a:xfrm>
            <a:off x="8839200" y="3206750"/>
            <a:ext cx="0" cy="63157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694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757C96-3B10-CB93-5E56-93B677460A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731" y="2780928"/>
            <a:ext cx="7732279" cy="2799016"/>
          </a:xfrm>
        </p:spPr>
        <p:txBody>
          <a:bodyPr/>
          <a:lstStyle/>
          <a:p>
            <a:r>
              <a:rPr lang="de-CH"/>
              <a:t>Planification de la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723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E5DD78-4FA2-543A-5ECB-984D49585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141" y="-2457"/>
            <a:ext cx="3897860" cy="2240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06A46C-7BFA-40D2-8164-D28BDF17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Planification initiale de la formation</a:t>
            </a:r>
            <a:endParaRPr lang="de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0AC71-B30C-4B09-BA93-C70152CE4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6</a:t>
            </a:fld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85BC76-17A7-F8CD-58C4-6738486C5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206" y="1186598"/>
            <a:ext cx="4475183" cy="511643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325F0E-2AED-58E3-B88C-5D9F8C7CC269}"/>
              </a:ext>
            </a:extLst>
          </p:cNvPr>
          <p:cNvSpPr/>
          <p:nvPr/>
        </p:nvSpPr>
        <p:spPr>
          <a:xfrm>
            <a:off x="10658255" y="1762843"/>
            <a:ext cx="1219077" cy="36051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Planification initiale de la formation</a:t>
            </a:r>
            <a:endParaRPr lang="en-US" sz="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83E71F4E-868E-4528-672C-AD39842D25DD}"/>
              </a:ext>
            </a:extLst>
          </p:cNvPr>
          <p:cNvSpPr/>
          <p:nvPr/>
        </p:nvSpPr>
        <p:spPr>
          <a:xfrm>
            <a:off x="5984407" y="3650229"/>
            <a:ext cx="3407890" cy="2029793"/>
          </a:xfrm>
          <a:prstGeom prst="wedgeRectCallout">
            <a:avLst>
              <a:gd name="adj1" fmla="val -73146"/>
              <a:gd name="adj2" fmla="val 1818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1100">
                <a:solidFill>
                  <a:schemeClr val="bg1"/>
                </a:solidFill>
              </a:rPr>
              <a:t>Dans le cadre de la planification de la formation, il est possible d'attribuer aux domaines de travail des mandats pratiques appropriés et/ou des questions directrices et des compétences opérationnelles.</a:t>
            </a:r>
          </a:p>
          <a:p>
            <a:endParaRPr lang="fr-FR" sz="1100">
              <a:solidFill>
                <a:schemeClr val="bg1"/>
              </a:solidFill>
            </a:endParaRPr>
          </a:p>
          <a:p>
            <a:r>
              <a:rPr lang="fr-FR" sz="1100">
                <a:solidFill>
                  <a:schemeClr val="bg1"/>
                </a:solidFill>
              </a:rPr>
              <a:t>Cela donne aux formateurs pratiques responsables une indication sur les mandats pratiques qui seraient judicieux pendant leur intervention.</a:t>
            </a:r>
            <a:endParaRPr lang="de-CH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16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0A530C-101C-E684-C255-D860EC10B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141" y="-2457"/>
            <a:ext cx="3897860" cy="2240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06A46C-7BFA-40D2-8164-D28BDF17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3780"/>
            <a:ext cx="7670749" cy="562818"/>
          </a:xfrm>
        </p:spPr>
        <p:txBody>
          <a:bodyPr/>
          <a:lstStyle/>
          <a:p>
            <a:r>
              <a:rPr lang="fr-FR" dirty="0"/>
              <a:t>Contrôle continu du développement des compétences d'action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0AC71-B30C-4B09-BA93-C70152CE4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7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26BDD6-90D6-4552-996C-3BBA5B877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0255" y="2150688"/>
            <a:ext cx="5186766" cy="425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37818E-65BB-96B0-33E0-830BB664E1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" b="543"/>
          <a:stretch/>
        </p:blipFill>
        <p:spPr>
          <a:xfrm>
            <a:off x="623392" y="1387143"/>
            <a:ext cx="4618054" cy="4776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8378A461-C3A5-DF4E-1D5D-4EB178DC470D}"/>
              </a:ext>
            </a:extLst>
          </p:cNvPr>
          <p:cNvSpPr/>
          <p:nvPr/>
        </p:nvSpPr>
        <p:spPr>
          <a:xfrm>
            <a:off x="3793084" y="3183629"/>
            <a:ext cx="2302916" cy="865244"/>
          </a:xfrm>
          <a:prstGeom prst="wedgeRectCallout">
            <a:avLst>
              <a:gd name="adj1" fmla="val -64408"/>
              <a:gd name="adj2" fmla="val 809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1100">
                <a:solidFill>
                  <a:schemeClr val="bg1"/>
                </a:solidFill>
              </a:rPr>
              <a:t>Les images affichées permettent de reconnaître les compétences opérationnelles auxquelles des mandats pratiques ont déjà été attribués.</a:t>
            </a:r>
            <a:endParaRPr lang="de-CH" sz="1100" dirty="0">
              <a:solidFill>
                <a:schemeClr val="bg1"/>
              </a:solidFill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2294D084-5D0F-BB7F-9C24-2325B09002CE}"/>
              </a:ext>
            </a:extLst>
          </p:cNvPr>
          <p:cNvSpPr/>
          <p:nvPr/>
        </p:nvSpPr>
        <p:spPr>
          <a:xfrm>
            <a:off x="3254795" y="4955846"/>
            <a:ext cx="2988154" cy="964158"/>
          </a:xfrm>
          <a:prstGeom prst="wedgeRectCallout">
            <a:avLst>
              <a:gd name="adj1" fmla="val -76015"/>
              <a:gd name="adj2" fmla="val -3566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1100">
                <a:solidFill>
                  <a:schemeClr val="bg1"/>
                </a:solidFill>
              </a:rPr>
              <a:t>L'aperçu de l'auto-évaluation et de l'évaluation externe montre en un coup d'œil dans quelle mesure la personne en formation a déjà acquis une compétence d'action.</a:t>
            </a:r>
            <a:endParaRPr lang="de-CH" sz="1100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B73FE82-FAE7-0C08-DE0A-5FF5E57D1F5D}"/>
              </a:ext>
            </a:extLst>
          </p:cNvPr>
          <p:cNvSpPr/>
          <p:nvPr/>
        </p:nvSpPr>
        <p:spPr>
          <a:xfrm>
            <a:off x="9458920" y="1316960"/>
            <a:ext cx="1885302" cy="43298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Contrôle continu Développement des compétences d'action</a:t>
            </a:r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311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757C96-3B10-CB93-5E56-93B677460A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731" y="2780928"/>
            <a:ext cx="11256714" cy="2799016"/>
          </a:xfrm>
        </p:spPr>
        <p:txBody>
          <a:bodyPr/>
          <a:lstStyle/>
          <a:p>
            <a:r>
              <a:rPr lang="fr-FR"/>
              <a:t>Mandats pratiques et dossier de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6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8E3FBD-5D16-024C-678E-0CBA01E14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141" y="-2457"/>
            <a:ext cx="3897860" cy="2240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06A46C-7BFA-40D2-8164-D28BDF17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Mandat pratique (formuler le mandat)</a:t>
            </a:r>
            <a:endParaRPr lang="de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0AC71-B30C-4B09-BA93-C70152CE4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r>
              <a:rPr lang="de-CH"/>
              <a:t>Slide </a:t>
            </a:r>
            <a:fld id="{CB8F25B2-A7C4-8E43-8781-3E6F2638C7E3}" type="slidenum">
              <a:rPr smtClean="0"/>
              <a:pPr algn="r"/>
              <a:t>9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AE98CF-B5C6-464B-890D-FA657D29A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1186598"/>
            <a:ext cx="5351280" cy="7870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6F6159E-066D-000D-93CA-984C12E9635C}"/>
              </a:ext>
            </a:extLst>
          </p:cNvPr>
          <p:cNvSpPr/>
          <p:nvPr/>
        </p:nvSpPr>
        <p:spPr>
          <a:xfrm>
            <a:off x="9902779" y="1917014"/>
            <a:ext cx="1109017" cy="32064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Mandat pratique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5B83B8A3-1C62-1CD3-00CA-277F5401CFB1}"/>
              </a:ext>
            </a:extLst>
          </p:cNvPr>
          <p:cNvSpPr/>
          <p:nvPr/>
        </p:nvSpPr>
        <p:spPr>
          <a:xfrm>
            <a:off x="6491796" y="4839873"/>
            <a:ext cx="2062831" cy="1135812"/>
          </a:xfrm>
          <a:prstGeom prst="wedgeRectCallout">
            <a:avLst>
              <a:gd name="adj1" fmla="val -82549"/>
              <a:gd name="adj2" fmla="val 1630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1100">
                <a:solidFill>
                  <a:schemeClr val="bg1"/>
                </a:solidFill>
              </a:rPr>
              <a:t>Le premier onglet contient la formulation du mandat, y compris une éventuelle concrétisation par l'entreprise formatrice.</a:t>
            </a:r>
            <a:endParaRPr lang="de-CH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64098"/>
      </p:ext>
    </p:extLst>
  </p:cSld>
  <p:clrMapOvr>
    <a:masterClrMapping/>
  </p:clrMapOvr>
</p:sld>
</file>

<file path=ppt/theme/theme1.xml><?xml version="1.0" encoding="utf-8"?>
<a:theme xmlns:a="http://schemas.openxmlformats.org/drawingml/2006/main" name="CREALOGIX Design">
  <a:themeElements>
    <a:clrScheme name="Swiss Larning Hub">
      <a:dk1>
        <a:srgbClr val="000000"/>
      </a:dk1>
      <a:lt1>
        <a:srgbClr val="FFFFFF"/>
      </a:lt1>
      <a:dk2>
        <a:srgbClr val="8A8A8A"/>
      </a:dk2>
      <a:lt2>
        <a:srgbClr val="EF7E04"/>
      </a:lt2>
      <a:accent1>
        <a:srgbClr val="417591"/>
      </a:accent1>
      <a:accent2>
        <a:srgbClr val="124561"/>
      </a:accent2>
      <a:accent3>
        <a:srgbClr val="EF7B00"/>
      </a:accent3>
      <a:accent4>
        <a:srgbClr val="71004C"/>
      </a:accent4>
      <a:accent5>
        <a:srgbClr val="990061"/>
      </a:accent5>
      <a:accent6>
        <a:srgbClr val="5BC5F2"/>
      </a:accent6>
      <a:hlink>
        <a:srgbClr val="FFA814"/>
      </a:hlink>
      <a:folHlink>
        <a:srgbClr val="72004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DC70EBC-3068-DE46-83BD-B867110CEC49}" vid="{7DB0C722-B257-4E4B-839E-16EB74A4F7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6d333b95-8f47-478b-819b-25f6a28b495b" xsi:nil="true"/>
    <MigrationWizIdSecurityGroups xmlns="6d333b95-8f47-478b-819b-25f6a28b495b" xsi:nil="true"/>
    <MigrationWizIdPermissionLevels xmlns="6d333b95-8f47-478b-819b-25f6a28b495b" xsi:nil="true"/>
    <MigrationWizId xmlns="6d333b95-8f47-478b-819b-25f6a28b495b">ae656b03-9449-4817-b4e7-91165562143b</MigrationWizId>
    <MigrationWizIdPermissions xmlns="6d333b95-8f47-478b-819b-25f6a28b495b" xsi:nil="true"/>
    <MigrationWizIdDocumentLibraryPermissions xmlns="6d333b95-8f47-478b-819b-25f6a28b495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876F596433DA4AA0DEB160EE08122F" ma:contentTypeVersion="9" ma:contentTypeDescription="Create a new document." ma:contentTypeScope="" ma:versionID="0c391802205f83ef18b7b8da891926df">
  <xsd:schema xmlns:xsd="http://www.w3.org/2001/XMLSchema" xmlns:xs="http://www.w3.org/2001/XMLSchema" xmlns:p="http://schemas.microsoft.com/office/2006/metadata/properties" xmlns:ns2="6d333b95-8f47-478b-819b-25f6a28b495b" targetNamespace="http://schemas.microsoft.com/office/2006/metadata/properties" ma:root="true" ma:fieldsID="9619e78f68d2f45ceb7c06c2c476cea6" ns2:_="">
    <xsd:import namespace="6d333b95-8f47-478b-819b-25f6a28b495b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333b95-8f47-478b-819b-25f6a28b495b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A402C5-59AB-4C35-B9AA-E7DF890F7210}">
  <ds:schemaRefs>
    <ds:schemaRef ds:uri="28ac14c1-4c26-449f-a26d-f4a9f5fdb82c"/>
    <ds:schemaRef ds:uri="a8a8a993-8c86-40f7-9769-964a4e2d33c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6d333b95-8f47-478b-819b-25f6a28b495b"/>
  </ds:schemaRefs>
</ds:datastoreItem>
</file>

<file path=customXml/itemProps2.xml><?xml version="1.0" encoding="utf-8"?>
<ds:datastoreItem xmlns:ds="http://schemas.openxmlformats.org/officeDocument/2006/customXml" ds:itemID="{1DA0B9CE-9DFA-4362-B494-CFDDA89373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1B264B-2253-4473-AE62-E03D70F5CE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333b95-8f47-478b-819b-25f6a28b49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808</Words>
  <Application>Microsoft Office PowerPoint</Application>
  <PresentationFormat>Breitbild</PresentationFormat>
  <Paragraphs>105</Paragraphs>
  <Slides>21</Slides>
  <Notes>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31" baseType="lpstr">
      <vt:lpstr>Arial</vt:lpstr>
      <vt:lpstr>Calibri</vt:lpstr>
      <vt:lpstr>LTSyntax Regular</vt:lpstr>
      <vt:lpstr>Open Sans</vt:lpstr>
      <vt:lpstr>Open Sans Light</vt:lpstr>
      <vt:lpstr>Open Sans SemiBold</vt:lpstr>
      <vt:lpstr>Open Sans SemiBold</vt:lpstr>
      <vt:lpstr>Symbol</vt:lpstr>
      <vt:lpstr>Wingdings</vt:lpstr>
      <vt:lpstr>CREALOGIX Design</vt:lpstr>
      <vt:lpstr>Employé(e)s de commerce 2023</vt:lpstr>
      <vt:lpstr>Navigation après 2023</vt:lpstr>
      <vt:lpstr>Ausbildungssystem des Lernorts Betrieb</vt:lpstr>
      <vt:lpstr>Système de formation en entreprise</vt:lpstr>
      <vt:lpstr>PowerPoint-Präsentation</vt:lpstr>
      <vt:lpstr>Planification initiale de la formation</vt:lpstr>
      <vt:lpstr>Contrôle continu du développement des compétences d'action</vt:lpstr>
      <vt:lpstr>PowerPoint-Präsentation</vt:lpstr>
      <vt:lpstr>Mandat pratique (formuler le mandat)</vt:lpstr>
      <vt:lpstr>Mandat pratique (Activer les connaissances préalables)</vt:lpstr>
      <vt:lpstr>Mandat pratique (documenter la mise en œuvre)</vt:lpstr>
      <vt:lpstr>Mandat pratique (auto-évaluation)</vt:lpstr>
      <vt:lpstr>Mandat pratique (évaluation externe)</vt:lpstr>
      <vt:lpstr>PowerPoint-Präsentation</vt:lpstr>
      <vt:lpstr>Possibilités d'évaluation de la compétence opérationnelle</vt:lpstr>
      <vt:lpstr>Grille de compétences</vt:lpstr>
      <vt:lpstr>Estimation des compétences opérationnelles à partir de la planification de l'intervention</vt:lpstr>
      <vt:lpstr>Evaluation des compétences opérationnelles issues du mandat pratique</vt:lpstr>
      <vt:lpstr>Contrôle de compétence (Note d’expérience)</vt:lpstr>
      <vt:lpstr>Rapport de formation</vt:lpstr>
      <vt:lpstr>Qualification semestrielle :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KV23 Visualisierung betriebliche Instrumente</dc:title>
  <dc:creator>Bernhard Pfister</dc:creator>
  <cp:lastModifiedBy>Ueli Stursberg</cp:lastModifiedBy>
  <cp:revision>2</cp:revision>
  <dcterms:created xsi:type="dcterms:W3CDTF">2021-02-05T14:38:33Z</dcterms:created>
  <dcterms:modified xsi:type="dcterms:W3CDTF">2023-03-27T07:52:08Z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0x01010058876F596433DA4AA0DEB160EE08122F</vt:lpwstr>
  </property>
  <property fmtid="{D5CDD505-2E9C-101B-9397-08002B2CF9AE}" pid="3" name="MediaServiceImageTags">
    <vt:lpwstr/>
  </property>
  <property fmtid="{D5CDD505-2E9C-101B-9397-08002B2CF9AE}" pid="4" name="Order">
    <vt:r8>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ExtendedDescription">
    <vt:lpwstr/>
  </property>
  <property fmtid="{D5CDD505-2E9C-101B-9397-08002B2CF9AE}" pid="8" name="MigrationWizId">
    <vt:lpwstr>ae656b03-9449-4817-b4e7-91165562143b</vt:lpwstr>
  </property>
  <property fmtid="{D5CDD505-2E9C-101B-9397-08002B2CF9AE}" pid="9" name="TriggerFlowInfo">
    <vt:lpwstr/>
  </property>
  <property fmtid="{D5CDD505-2E9C-101B-9397-08002B2CF9AE}" pid="10" name="TemplateUrl">
    <vt:lpwstr/>
  </property>
  <property fmtid="{D5CDD505-2E9C-101B-9397-08002B2CF9AE}" pid="11" name="ComplianceAssetId">
    <vt:lpwstr/>
  </property>
</Properties>
</file>