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548" r:id="rId3"/>
    <p:sldId id="551" r:id="rId4"/>
    <p:sldId id="552" r:id="rId5"/>
    <p:sldId id="533" r:id="rId6"/>
    <p:sldId id="553" r:id="rId7"/>
    <p:sldId id="549" r:id="rId8"/>
    <p:sldId id="534" r:id="rId9"/>
    <p:sldId id="554" r:id="rId10"/>
    <p:sldId id="556" r:id="rId11"/>
    <p:sldId id="557" r:id="rId12"/>
    <p:sldId id="558" r:id="rId13"/>
    <p:sldId id="559" r:id="rId14"/>
    <p:sldId id="535" r:id="rId15"/>
    <p:sldId id="540" r:id="rId16"/>
    <p:sldId id="560" r:id="rId17"/>
    <p:sldId id="525" r:id="rId18"/>
    <p:sldId id="561" r:id="rId19"/>
    <p:sldId id="536" r:id="rId20"/>
    <p:sldId id="594" r:id="rId21"/>
    <p:sldId id="595" r:id="rId22"/>
    <p:sldId id="596" r:id="rId23"/>
    <p:sldId id="597" r:id="rId24"/>
    <p:sldId id="598" r:id="rId25"/>
    <p:sldId id="599" r:id="rId26"/>
    <p:sldId id="600" r:id="rId27"/>
    <p:sldId id="601" r:id="rId28"/>
    <p:sldId id="537" r:id="rId29"/>
    <p:sldId id="602" r:id="rId30"/>
    <p:sldId id="603"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25D"/>
    <a:srgbClr val="737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5238" autoAdjust="0"/>
  </p:normalViewPr>
  <p:slideViewPr>
    <p:cSldViewPr showGuides="1">
      <p:cViewPr varScale="1">
        <p:scale>
          <a:sx n="95" d="100"/>
          <a:sy n="95" d="100"/>
        </p:scale>
        <p:origin x="192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CD219-0FED-4AAA-9274-782E836FD1B6}" type="datetimeFigureOut">
              <a:rPr lang="de-CH" smtClean="0"/>
              <a:t>29.03.2023</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C70BD-1DBC-406A-992C-CD1ED2B64FE3}" type="slidenum">
              <a:rPr lang="de-CH" smtClean="0"/>
              <a:t>‹Nr.›</a:t>
            </a:fld>
            <a:endParaRPr lang="de-CH"/>
          </a:p>
        </p:txBody>
      </p:sp>
    </p:spTree>
    <p:extLst>
      <p:ext uri="{BB962C8B-B14F-4D97-AF65-F5344CB8AC3E}">
        <p14:creationId xmlns:p14="http://schemas.microsoft.com/office/powerpoint/2010/main" val="322477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DC9C70BD-1DBC-406A-992C-CD1ED2B64FE3}" type="slidenum">
              <a:rPr lang="de-CH" smtClean="0"/>
              <a:t>1</a:t>
            </a:fld>
            <a:endParaRPr lang="de-CH"/>
          </a:p>
        </p:txBody>
      </p:sp>
    </p:spTree>
    <p:extLst>
      <p:ext uri="{BB962C8B-B14F-4D97-AF65-F5344CB8AC3E}">
        <p14:creationId xmlns:p14="http://schemas.microsoft.com/office/powerpoint/2010/main" val="115050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10</a:t>
            </a:fld>
            <a:endParaRPr lang="de-CH"/>
          </a:p>
        </p:txBody>
      </p:sp>
    </p:spTree>
    <p:extLst>
      <p:ext uri="{BB962C8B-B14F-4D97-AF65-F5344CB8AC3E}">
        <p14:creationId xmlns:p14="http://schemas.microsoft.com/office/powerpoint/2010/main" val="2543801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11</a:t>
            </a:fld>
            <a:endParaRPr lang="de-CH"/>
          </a:p>
        </p:txBody>
      </p:sp>
    </p:spTree>
    <p:extLst>
      <p:ext uri="{BB962C8B-B14F-4D97-AF65-F5344CB8AC3E}">
        <p14:creationId xmlns:p14="http://schemas.microsoft.com/office/powerpoint/2010/main" val="252973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12</a:t>
            </a:fld>
            <a:endParaRPr lang="de-CH"/>
          </a:p>
        </p:txBody>
      </p:sp>
    </p:spTree>
    <p:extLst>
      <p:ext uri="{BB962C8B-B14F-4D97-AF65-F5344CB8AC3E}">
        <p14:creationId xmlns:p14="http://schemas.microsoft.com/office/powerpoint/2010/main" val="250247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13</a:t>
            </a:fld>
            <a:endParaRPr lang="de-CH"/>
          </a:p>
        </p:txBody>
      </p:sp>
    </p:spTree>
    <p:extLst>
      <p:ext uri="{BB962C8B-B14F-4D97-AF65-F5344CB8AC3E}">
        <p14:creationId xmlns:p14="http://schemas.microsoft.com/office/powerpoint/2010/main" val="2587452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14</a:t>
            </a:fld>
            <a:endParaRPr lang="de-CH"/>
          </a:p>
        </p:txBody>
      </p:sp>
    </p:spTree>
    <p:extLst>
      <p:ext uri="{BB962C8B-B14F-4D97-AF65-F5344CB8AC3E}">
        <p14:creationId xmlns:p14="http://schemas.microsoft.com/office/powerpoint/2010/main" val="17191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15</a:t>
            </a:fld>
            <a:endParaRPr lang="de-CH"/>
          </a:p>
        </p:txBody>
      </p:sp>
    </p:spTree>
    <p:extLst>
      <p:ext uri="{BB962C8B-B14F-4D97-AF65-F5344CB8AC3E}">
        <p14:creationId xmlns:p14="http://schemas.microsoft.com/office/powerpoint/2010/main" val="605430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16</a:t>
            </a:fld>
            <a:endParaRPr lang="de-CH"/>
          </a:p>
        </p:txBody>
      </p:sp>
    </p:spTree>
    <p:extLst>
      <p:ext uri="{BB962C8B-B14F-4D97-AF65-F5344CB8AC3E}">
        <p14:creationId xmlns:p14="http://schemas.microsoft.com/office/powerpoint/2010/main" val="1186257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17</a:t>
            </a:fld>
            <a:endParaRPr lang="de-CH"/>
          </a:p>
        </p:txBody>
      </p:sp>
    </p:spTree>
    <p:extLst>
      <p:ext uri="{BB962C8B-B14F-4D97-AF65-F5344CB8AC3E}">
        <p14:creationId xmlns:p14="http://schemas.microsoft.com/office/powerpoint/2010/main" val="4070752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18</a:t>
            </a:fld>
            <a:endParaRPr lang="de-CH"/>
          </a:p>
        </p:txBody>
      </p:sp>
    </p:spTree>
    <p:extLst>
      <p:ext uri="{BB962C8B-B14F-4D97-AF65-F5344CB8AC3E}">
        <p14:creationId xmlns:p14="http://schemas.microsoft.com/office/powerpoint/2010/main" val="478915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19</a:t>
            </a:fld>
            <a:endParaRPr lang="de-CH"/>
          </a:p>
        </p:txBody>
      </p:sp>
    </p:spTree>
    <p:extLst>
      <p:ext uri="{BB962C8B-B14F-4D97-AF65-F5344CB8AC3E}">
        <p14:creationId xmlns:p14="http://schemas.microsoft.com/office/powerpoint/2010/main" val="227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2</a:t>
            </a:fld>
            <a:endParaRPr lang="de-CH"/>
          </a:p>
        </p:txBody>
      </p:sp>
    </p:spTree>
    <p:extLst>
      <p:ext uri="{BB962C8B-B14F-4D97-AF65-F5344CB8AC3E}">
        <p14:creationId xmlns:p14="http://schemas.microsoft.com/office/powerpoint/2010/main" val="4235643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21</a:t>
            </a:fld>
            <a:endParaRPr lang="de-CH"/>
          </a:p>
        </p:txBody>
      </p:sp>
    </p:spTree>
    <p:extLst>
      <p:ext uri="{BB962C8B-B14F-4D97-AF65-F5344CB8AC3E}">
        <p14:creationId xmlns:p14="http://schemas.microsoft.com/office/powerpoint/2010/main" val="357758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22</a:t>
            </a:fld>
            <a:endParaRPr lang="de-CH"/>
          </a:p>
        </p:txBody>
      </p:sp>
    </p:spTree>
    <p:extLst>
      <p:ext uri="{BB962C8B-B14F-4D97-AF65-F5344CB8AC3E}">
        <p14:creationId xmlns:p14="http://schemas.microsoft.com/office/powerpoint/2010/main" val="1050724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23</a:t>
            </a:fld>
            <a:endParaRPr lang="de-CH"/>
          </a:p>
        </p:txBody>
      </p:sp>
    </p:spTree>
    <p:extLst>
      <p:ext uri="{BB962C8B-B14F-4D97-AF65-F5344CB8AC3E}">
        <p14:creationId xmlns:p14="http://schemas.microsoft.com/office/powerpoint/2010/main" val="1479628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28</a:t>
            </a:fld>
            <a:endParaRPr lang="de-CH"/>
          </a:p>
        </p:txBody>
      </p:sp>
    </p:spTree>
    <p:extLst>
      <p:ext uri="{BB962C8B-B14F-4D97-AF65-F5344CB8AC3E}">
        <p14:creationId xmlns:p14="http://schemas.microsoft.com/office/powerpoint/2010/main" val="230028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29</a:t>
            </a:fld>
            <a:endParaRPr lang="de-CH"/>
          </a:p>
        </p:txBody>
      </p:sp>
    </p:spTree>
    <p:extLst>
      <p:ext uri="{BB962C8B-B14F-4D97-AF65-F5344CB8AC3E}">
        <p14:creationId xmlns:p14="http://schemas.microsoft.com/office/powerpoint/2010/main" val="1542123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30</a:t>
            </a:fld>
            <a:endParaRPr lang="de-CH"/>
          </a:p>
        </p:txBody>
      </p:sp>
    </p:spTree>
    <p:extLst>
      <p:ext uri="{BB962C8B-B14F-4D97-AF65-F5344CB8AC3E}">
        <p14:creationId xmlns:p14="http://schemas.microsoft.com/office/powerpoint/2010/main" val="427767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3</a:t>
            </a:fld>
            <a:endParaRPr lang="de-CH"/>
          </a:p>
        </p:txBody>
      </p:sp>
    </p:spTree>
    <p:extLst>
      <p:ext uri="{BB962C8B-B14F-4D97-AF65-F5344CB8AC3E}">
        <p14:creationId xmlns:p14="http://schemas.microsoft.com/office/powerpoint/2010/main" val="322093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4</a:t>
            </a:fld>
            <a:endParaRPr lang="de-CH"/>
          </a:p>
        </p:txBody>
      </p:sp>
    </p:spTree>
    <p:extLst>
      <p:ext uri="{BB962C8B-B14F-4D97-AF65-F5344CB8AC3E}">
        <p14:creationId xmlns:p14="http://schemas.microsoft.com/office/powerpoint/2010/main" val="50627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Profil de qualification</a:t>
            </a:r>
          </a:p>
          <a:p>
            <a:endParaRPr lang="fr-FR" dirty="0"/>
          </a:p>
          <a:p>
            <a:r>
              <a:rPr lang="fr-FR" dirty="0"/>
              <a:t>Profil de qualification identique pour les entreprises formatrices et les écoles professionnelles</a:t>
            </a:r>
          </a:p>
          <a:p>
            <a:endParaRPr lang="fr-FR" dirty="0"/>
          </a:p>
          <a:p>
            <a:r>
              <a:rPr lang="fr-FR" dirty="0"/>
              <a:t>Profil de qualification identique pour toutes les branches</a:t>
            </a:r>
          </a:p>
          <a:p>
            <a:endParaRPr lang="fr-FR" dirty="0"/>
          </a:p>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5</a:t>
            </a:fld>
            <a:endParaRPr lang="de-CH"/>
          </a:p>
        </p:txBody>
      </p:sp>
    </p:spTree>
    <p:extLst>
      <p:ext uri="{BB962C8B-B14F-4D97-AF65-F5344CB8AC3E}">
        <p14:creationId xmlns:p14="http://schemas.microsoft.com/office/powerpoint/2010/main" val="227287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6</a:t>
            </a:fld>
            <a:endParaRPr lang="de-CH"/>
          </a:p>
        </p:txBody>
      </p:sp>
    </p:spTree>
    <p:extLst>
      <p:ext uri="{BB962C8B-B14F-4D97-AF65-F5344CB8AC3E}">
        <p14:creationId xmlns:p14="http://schemas.microsoft.com/office/powerpoint/2010/main" val="40382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7</a:t>
            </a:fld>
            <a:endParaRPr lang="de-CH"/>
          </a:p>
        </p:txBody>
      </p:sp>
    </p:spTree>
    <p:extLst>
      <p:ext uri="{BB962C8B-B14F-4D97-AF65-F5344CB8AC3E}">
        <p14:creationId xmlns:p14="http://schemas.microsoft.com/office/powerpoint/2010/main" val="42141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8</a:t>
            </a:fld>
            <a:endParaRPr lang="de-CH"/>
          </a:p>
        </p:txBody>
      </p:sp>
    </p:spTree>
    <p:extLst>
      <p:ext uri="{BB962C8B-B14F-4D97-AF65-F5344CB8AC3E}">
        <p14:creationId xmlns:p14="http://schemas.microsoft.com/office/powerpoint/2010/main" val="90687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r>
              <a:rPr lang="de-CH"/>
              <a:t> Seite </a:t>
            </a:r>
            <a:fld id="{29CBAFF5-054B-44D4-A3C7-5815A300CCF2}" type="slidenum">
              <a:rPr lang="de-CH" smtClean="0"/>
              <a:pPr/>
              <a:t>9</a:t>
            </a:fld>
            <a:endParaRPr lang="de-CH"/>
          </a:p>
        </p:txBody>
      </p:sp>
    </p:spTree>
    <p:extLst>
      <p:ext uri="{BB962C8B-B14F-4D97-AF65-F5344CB8AC3E}">
        <p14:creationId xmlns:p14="http://schemas.microsoft.com/office/powerpoint/2010/main" val="1058790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6AC96-7F4D-47E9-B3FA-BBBFCFFFBD2B}"/>
              </a:ext>
            </a:extLst>
          </p:cNvPr>
          <p:cNvSpPr>
            <a:spLocks noGrp="1"/>
          </p:cNvSpPr>
          <p:nvPr>
            <p:ph type="ctrTitle"/>
          </p:nvPr>
        </p:nvSpPr>
        <p:spPr>
          <a:xfrm>
            <a:off x="576000" y="791621"/>
            <a:ext cx="8280000" cy="1562471"/>
          </a:xfrm>
        </p:spPr>
        <p:txBody>
          <a:bodyPr anchor="b"/>
          <a:lstStyle>
            <a:lvl1pPr algn="l">
              <a:defRPr sz="3000">
                <a:solidFill>
                  <a:srgbClr val="D6525D"/>
                </a:solidFill>
              </a:defRPr>
            </a:lvl1pPr>
          </a:lstStyle>
          <a:p>
            <a:r>
              <a:rPr lang="de-DE"/>
              <a:t>Mastertitelformat bearbeiten</a:t>
            </a:r>
            <a:endParaRPr lang="de-CH" dirty="0"/>
          </a:p>
        </p:txBody>
      </p:sp>
      <p:sp>
        <p:nvSpPr>
          <p:cNvPr id="8" name="Bildplatzhalter 7">
            <a:extLst>
              <a:ext uri="{FF2B5EF4-FFF2-40B4-BE49-F238E27FC236}">
                <a16:creationId xmlns:a16="http://schemas.microsoft.com/office/drawing/2014/main" id="{2A71A21C-25BA-4507-8F65-D694893D8A4E}"/>
              </a:ext>
            </a:extLst>
          </p:cNvPr>
          <p:cNvSpPr>
            <a:spLocks noGrp="1"/>
          </p:cNvSpPr>
          <p:nvPr>
            <p:ph type="pic" sz="quarter" idx="13"/>
          </p:nvPr>
        </p:nvSpPr>
        <p:spPr>
          <a:xfrm>
            <a:off x="576263" y="2714625"/>
            <a:ext cx="5881687" cy="3641725"/>
          </a:xfrm>
        </p:spPr>
        <p:txBody>
          <a:bodyPr/>
          <a:lstStyle>
            <a:lvl1pPr marL="180000" indent="-180000">
              <a:defRPr/>
            </a:lvl1pPr>
          </a:lstStyle>
          <a:p>
            <a:r>
              <a:rPr lang="de-DE"/>
              <a:t>Bild durch Klicken auf Symbol hinzufügen</a:t>
            </a:r>
            <a:endParaRPr lang="de-CH" dirty="0"/>
          </a:p>
        </p:txBody>
      </p:sp>
      <p:pic>
        <p:nvPicPr>
          <p:cNvPr id="5" name="Image 4">
            <a:extLst>
              <a:ext uri="{FF2B5EF4-FFF2-40B4-BE49-F238E27FC236}">
                <a16:creationId xmlns:a16="http://schemas.microsoft.com/office/drawing/2014/main" id="{6B4DCB5A-4C6C-4C46-BF37-9C229EBD91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2400" y="255600"/>
            <a:ext cx="2170800" cy="302024"/>
          </a:xfrm>
          <a:prstGeom prst="rect">
            <a:avLst/>
          </a:prstGeom>
        </p:spPr>
      </p:pic>
    </p:spTree>
    <p:extLst>
      <p:ext uri="{BB962C8B-B14F-4D97-AF65-F5344CB8AC3E}">
        <p14:creationId xmlns:p14="http://schemas.microsoft.com/office/powerpoint/2010/main" val="311330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1C45F-C0F1-4EC5-900F-CDE6F4DEC2EB}"/>
              </a:ext>
            </a:extLst>
          </p:cNvPr>
          <p:cNvSpPr>
            <a:spLocks noGrp="1"/>
          </p:cNvSpPr>
          <p:nvPr>
            <p:ph type="title"/>
          </p:nvPr>
        </p:nvSpPr>
        <p:spPr/>
        <p:txBody>
          <a:bodyPr/>
          <a:lstStyle/>
          <a:p>
            <a:r>
              <a:rPr lang="de-DE"/>
              <a:t>Mastertitelformat bearbeiten</a:t>
            </a:r>
            <a:endParaRPr lang="de-CH" dirty="0"/>
          </a:p>
        </p:txBody>
      </p:sp>
      <p:sp>
        <p:nvSpPr>
          <p:cNvPr id="3" name="Inhaltsplatzhalter 2">
            <a:extLst>
              <a:ext uri="{FF2B5EF4-FFF2-40B4-BE49-F238E27FC236}">
                <a16:creationId xmlns:a16="http://schemas.microsoft.com/office/drawing/2014/main" id="{53E26948-6F21-4C0E-844A-46FBD1AA8F14}"/>
              </a:ext>
            </a:extLst>
          </p:cNvPr>
          <p:cNvSpPr>
            <a:spLocks noGrp="1"/>
          </p:cNvSpPr>
          <p:nvPr>
            <p:ph idx="1"/>
          </p:nvPr>
        </p:nvSpPr>
        <p:spPr/>
        <p:txBody>
          <a:bodyPr/>
          <a:lstStyle>
            <a:lvl1pPr marL="0" indent="0">
              <a:buFont typeface="Arial" panose="020B0604020202020204" pitchFamily="34" charset="0"/>
              <a:buNone/>
              <a:defRPr/>
            </a:lvl1pPr>
            <a:lvl2pPr marL="0" indent="-180000">
              <a:buClrTx/>
              <a:defRPr/>
            </a:lvl2pPr>
          </a:lstStyle>
          <a:p>
            <a:pPr lvl="0"/>
            <a:r>
              <a:rPr lang="de-DE"/>
              <a:t>Mastertextformat bearbeiten</a:t>
            </a:r>
          </a:p>
          <a:p>
            <a:pPr lvl="1"/>
            <a:r>
              <a:rPr lang="de-DE"/>
              <a:t>Zweite Ebene</a:t>
            </a:r>
          </a:p>
        </p:txBody>
      </p:sp>
      <p:sp>
        <p:nvSpPr>
          <p:cNvPr id="5" name="Fußzeilenplatzhalter 4">
            <a:extLst>
              <a:ext uri="{FF2B5EF4-FFF2-40B4-BE49-F238E27FC236}">
                <a16:creationId xmlns:a16="http://schemas.microsoft.com/office/drawing/2014/main" id="{89903AE3-02CF-45DF-8C34-BB5431316825}"/>
              </a:ext>
            </a:extLst>
          </p:cNvPr>
          <p:cNvSpPr>
            <a:spLocks noGrp="1"/>
          </p:cNvSpPr>
          <p:nvPr>
            <p:ph type="ftr" sz="quarter" idx="11"/>
          </p:nvPr>
        </p:nvSpPr>
        <p:spPr/>
        <p:txBody>
          <a:bodyPr/>
          <a:lstStyle>
            <a:lvl1pPr algn="l">
              <a:defRPr/>
            </a:lvl1pPr>
          </a:lstStyle>
          <a:p>
            <a:r>
              <a:rPr lang="fr-FR"/>
              <a:t>OrFo 2023 / Séance d'information</a:t>
            </a:r>
            <a:endParaRPr lang="de-CH" dirty="0"/>
          </a:p>
        </p:txBody>
      </p:sp>
      <p:sp>
        <p:nvSpPr>
          <p:cNvPr id="6" name="Foliennummernplatzhalter 5">
            <a:extLst>
              <a:ext uri="{FF2B5EF4-FFF2-40B4-BE49-F238E27FC236}">
                <a16:creationId xmlns:a16="http://schemas.microsoft.com/office/drawing/2014/main" id="{332B2D2B-CF75-49FA-ABF2-DE4A0F61B361}"/>
              </a:ext>
            </a:extLst>
          </p:cNvPr>
          <p:cNvSpPr>
            <a:spLocks noGrp="1"/>
          </p:cNvSpPr>
          <p:nvPr>
            <p:ph type="sldNum" sz="quarter" idx="12"/>
          </p:nvPr>
        </p:nvSpPr>
        <p:spPr/>
        <p:txBody>
          <a:bodyPr/>
          <a:lstStyle/>
          <a:p>
            <a:fld id="{E8ED274B-6E55-4BF9-9DC2-E6ECCC6925DA}" type="slidenum">
              <a:rPr lang="de-CH" smtClean="0"/>
              <a:t>‹Nr.›</a:t>
            </a:fld>
            <a:endParaRPr lang="de-CH"/>
          </a:p>
        </p:txBody>
      </p:sp>
      <p:cxnSp>
        <p:nvCxnSpPr>
          <p:cNvPr id="8" name="Gerader Verbinder 7">
            <a:extLst>
              <a:ext uri="{FF2B5EF4-FFF2-40B4-BE49-F238E27FC236}">
                <a16:creationId xmlns:a16="http://schemas.microsoft.com/office/drawing/2014/main" id="{5AFB5D54-96C6-4968-A378-A947B48986EF}"/>
              </a:ext>
            </a:extLst>
          </p:cNvPr>
          <p:cNvCxnSpPr/>
          <p:nvPr userDrawn="1"/>
        </p:nvCxnSpPr>
        <p:spPr>
          <a:xfrm>
            <a:off x="576000" y="1238510"/>
            <a:ext cx="8280000" cy="0"/>
          </a:xfrm>
          <a:prstGeom prst="line">
            <a:avLst/>
          </a:prstGeom>
          <a:ln>
            <a:solidFill>
              <a:srgbClr val="737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6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énumération gra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1C45F-C0F1-4EC5-900F-CDE6F4DEC2E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3E26948-6F21-4C0E-844A-46FBD1AA8F14}"/>
              </a:ext>
            </a:extLst>
          </p:cNvPr>
          <p:cNvSpPr>
            <a:spLocks noGrp="1"/>
          </p:cNvSpPr>
          <p:nvPr>
            <p:ph idx="1"/>
          </p:nvPr>
        </p:nvSpPr>
        <p:spPr>
          <a:xfrm>
            <a:off x="576000" y="1405182"/>
            <a:ext cx="8280000" cy="4866685"/>
          </a:xfrm>
        </p:spPr>
        <p:txBody>
          <a:bodyPr/>
          <a:lstStyle>
            <a:lvl1pPr marL="252000" indent="-252000">
              <a:lnSpc>
                <a:spcPts val="2900"/>
              </a:lnSpc>
              <a:spcBef>
                <a:spcPts val="0"/>
              </a:spcBef>
              <a:buClr>
                <a:srgbClr val="D6525D"/>
              </a:buClr>
              <a:buSzPct val="150000"/>
              <a:buFont typeface="Arial" panose="020B0604020202020204" pitchFamily="34" charset="0"/>
              <a:buChar char="•"/>
              <a:defRPr/>
            </a:lvl1pPr>
            <a:lvl2pPr marL="504000" indent="-252000">
              <a:buClrTx/>
              <a:buSzPct val="100000"/>
              <a:defRPr/>
            </a:lvl2pPr>
            <a:lvl3pPr>
              <a:defRPr/>
            </a:lvl3pPr>
            <a:lvl4pPr>
              <a:buClr>
                <a:srgbClr val="D6525D"/>
              </a:buClr>
              <a:buSzPct val="150000"/>
              <a:defRPr/>
            </a:lvl4pPr>
            <a:lvl5pPr>
              <a:buClr>
                <a:srgbClr val="D6525D"/>
              </a:buClr>
              <a:buSzPct val="150000"/>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5" name="Fußzeilenplatzhalter 4">
            <a:extLst>
              <a:ext uri="{FF2B5EF4-FFF2-40B4-BE49-F238E27FC236}">
                <a16:creationId xmlns:a16="http://schemas.microsoft.com/office/drawing/2014/main" id="{89903AE3-02CF-45DF-8C34-BB5431316825}"/>
              </a:ext>
            </a:extLst>
          </p:cNvPr>
          <p:cNvSpPr>
            <a:spLocks noGrp="1"/>
          </p:cNvSpPr>
          <p:nvPr>
            <p:ph type="ftr" sz="quarter" idx="11"/>
          </p:nvPr>
        </p:nvSpPr>
        <p:spPr/>
        <p:txBody>
          <a:bodyPr/>
          <a:lstStyle>
            <a:lvl1pPr algn="l">
              <a:defRPr/>
            </a:lvl1pPr>
          </a:lstStyle>
          <a:p>
            <a:r>
              <a:rPr lang="fr-FR"/>
              <a:t>OrFo 2023 / Séance d'information</a:t>
            </a:r>
            <a:endParaRPr lang="de-CH" dirty="0"/>
          </a:p>
        </p:txBody>
      </p:sp>
      <p:sp>
        <p:nvSpPr>
          <p:cNvPr id="6" name="Foliennummernplatzhalter 5">
            <a:extLst>
              <a:ext uri="{FF2B5EF4-FFF2-40B4-BE49-F238E27FC236}">
                <a16:creationId xmlns:a16="http://schemas.microsoft.com/office/drawing/2014/main" id="{332B2D2B-CF75-49FA-ABF2-DE4A0F61B361}"/>
              </a:ext>
            </a:extLst>
          </p:cNvPr>
          <p:cNvSpPr>
            <a:spLocks noGrp="1"/>
          </p:cNvSpPr>
          <p:nvPr>
            <p:ph type="sldNum" sz="quarter" idx="12"/>
          </p:nvPr>
        </p:nvSpPr>
        <p:spPr/>
        <p:txBody>
          <a:bodyPr/>
          <a:lstStyle/>
          <a:p>
            <a:fld id="{E8ED274B-6E55-4BF9-9DC2-E6ECCC6925DA}" type="slidenum">
              <a:rPr lang="de-CH" smtClean="0"/>
              <a:t>‹Nr.›</a:t>
            </a:fld>
            <a:endParaRPr lang="de-CH"/>
          </a:p>
        </p:txBody>
      </p:sp>
      <p:cxnSp>
        <p:nvCxnSpPr>
          <p:cNvPr id="8" name="Gerader Verbinder 7">
            <a:extLst>
              <a:ext uri="{FF2B5EF4-FFF2-40B4-BE49-F238E27FC236}">
                <a16:creationId xmlns:a16="http://schemas.microsoft.com/office/drawing/2014/main" id="{5AFB5D54-96C6-4968-A378-A947B48986EF}"/>
              </a:ext>
            </a:extLst>
          </p:cNvPr>
          <p:cNvCxnSpPr/>
          <p:nvPr userDrawn="1"/>
        </p:nvCxnSpPr>
        <p:spPr>
          <a:xfrm>
            <a:off x="576000" y="1238510"/>
            <a:ext cx="8280000" cy="0"/>
          </a:xfrm>
          <a:prstGeom prst="line">
            <a:avLst/>
          </a:prstGeom>
          <a:ln>
            <a:solidFill>
              <a:srgbClr val="737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24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énumération pet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1C45F-C0F1-4EC5-900F-CDE6F4DEC2E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3E26948-6F21-4C0E-844A-46FBD1AA8F14}"/>
              </a:ext>
            </a:extLst>
          </p:cNvPr>
          <p:cNvSpPr>
            <a:spLocks noGrp="1"/>
          </p:cNvSpPr>
          <p:nvPr>
            <p:ph idx="1"/>
          </p:nvPr>
        </p:nvSpPr>
        <p:spPr>
          <a:xfrm>
            <a:off x="576000" y="1405182"/>
            <a:ext cx="8280000" cy="4866685"/>
          </a:xfrm>
        </p:spPr>
        <p:txBody>
          <a:bodyPr>
            <a:normAutofit/>
          </a:bodyPr>
          <a:lstStyle>
            <a:lvl1pPr marL="252000" indent="-252000">
              <a:lnSpc>
                <a:spcPts val="2200"/>
              </a:lnSpc>
              <a:spcBef>
                <a:spcPts val="400"/>
              </a:spcBef>
              <a:buClr>
                <a:srgbClr val="D6525D"/>
              </a:buClr>
              <a:buSzPct val="120000"/>
              <a:buFont typeface="Wingdings" panose="05000000000000000000" pitchFamily="2" charset="2"/>
              <a:buChar char="ü"/>
              <a:defRPr sz="1700"/>
            </a:lvl1pPr>
            <a:lvl2pPr marL="504000" indent="-180000">
              <a:lnSpc>
                <a:spcPts val="2200"/>
              </a:lnSpc>
              <a:spcBef>
                <a:spcPts val="400"/>
              </a:spcBef>
              <a:buClrTx/>
              <a:buSzPct val="100000"/>
              <a:buFont typeface="Symbol" panose="05050102010706020507" pitchFamily="18" charset="2"/>
              <a:buChar char="-"/>
              <a:defRPr sz="1700"/>
            </a:lvl2pPr>
            <a:lvl3pPr marL="857250" indent="-171450">
              <a:lnSpc>
                <a:spcPts val="2200"/>
              </a:lnSpc>
              <a:spcBef>
                <a:spcPts val="400"/>
              </a:spcBef>
              <a:buFont typeface="Symbol" panose="05050102010706020507" pitchFamily="18" charset="2"/>
              <a:buChar char="-"/>
              <a:defRPr sz="1700"/>
            </a:lvl3pPr>
            <a:lvl4pPr>
              <a:buClr>
                <a:srgbClr val="D6525D"/>
              </a:buClr>
              <a:buSzPct val="150000"/>
              <a:defRPr/>
            </a:lvl4pPr>
            <a:lvl5pPr>
              <a:buClr>
                <a:srgbClr val="D6525D"/>
              </a:buClr>
              <a:buSzPct val="150000"/>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5" name="Fußzeilenplatzhalter 4">
            <a:extLst>
              <a:ext uri="{FF2B5EF4-FFF2-40B4-BE49-F238E27FC236}">
                <a16:creationId xmlns:a16="http://schemas.microsoft.com/office/drawing/2014/main" id="{89903AE3-02CF-45DF-8C34-BB5431316825}"/>
              </a:ext>
            </a:extLst>
          </p:cNvPr>
          <p:cNvSpPr>
            <a:spLocks noGrp="1"/>
          </p:cNvSpPr>
          <p:nvPr>
            <p:ph type="ftr" sz="quarter" idx="11"/>
          </p:nvPr>
        </p:nvSpPr>
        <p:spPr/>
        <p:txBody>
          <a:bodyPr/>
          <a:lstStyle>
            <a:lvl1pPr algn="l">
              <a:defRPr/>
            </a:lvl1pPr>
          </a:lstStyle>
          <a:p>
            <a:r>
              <a:rPr lang="fr-FR"/>
              <a:t>OrFo 2023 / Séance d'information</a:t>
            </a:r>
            <a:endParaRPr lang="de-CH" dirty="0"/>
          </a:p>
        </p:txBody>
      </p:sp>
      <p:sp>
        <p:nvSpPr>
          <p:cNvPr id="6" name="Foliennummernplatzhalter 5">
            <a:extLst>
              <a:ext uri="{FF2B5EF4-FFF2-40B4-BE49-F238E27FC236}">
                <a16:creationId xmlns:a16="http://schemas.microsoft.com/office/drawing/2014/main" id="{332B2D2B-CF75-49FA-ABF2-DE4A0F61B361}"/>
              </a:ext>
            </a:extLst>
          </p:cNvPr>
          <p:cNvSpPr>
            <a:spLocks noGrp="1"/>
          </p:cNvSpPr>
          <p:nvPr>
            <p:ph type="sldNum" sz="quarter" idx="12"/>
          </p:nvPr>
        </p:nvSpPr>
        <p:spPr/>
        <p:txBody>
          <a:bodyPr/>
          <a:lstStyle/>
          <a:p>
            <a:fld id="{E8ED274B-6E55-4BF9-9DC2-E6ECCC6925DA}" type="slidenum">
              <a:rPr lang="de-CH" smtClean="0"/>
              <a:t>‹Nr.›</a:t>
            </a:fld>
            <a:endParaRPr lang="de-CH"/>
          </a:p>
        </p:txBody>
      </p:sp>
      <p:cxnSp>
        <p:nvCxnSpPr>
          <p:cNvPr id="8" name="Gerader Verbinder 7">
            <a:extLst>
              <a:ext uri="{FF2B5EF4-FFF2-40B4-BE49-F238E27FC236}">
                <a16:creationId xmlns:a16="http://schemas.microsoft.com/office/drawing/2014/main" id="{5AFB5D54-96C6-4968-A378-A947B48986EF}"/>
              </a:ext>
            </a:extLst>
          </p:cNvPr>
          <p:cNvCxnSpPr/>
          <p:nvPr userDrawn="1"/>
        </p:nvCxnSpPr>
        <p:spPr>
          <a:xfrm>
            <a:off x="576000" y="1238510"/>
            <a:ext cx="8280000" cy="0"/>
          </a:xfrm>
          <a:prstGeom prst="line">
            <a:avLst/>
          </a:prstGeom>
          <a:ln>
            <a:solidFill>
              <a:srgbClr val="737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18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énumération petit - Deux contenu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1C45F-C0F1-4EC5-900F-CDE6F4DEC2EB}"/>
              </a:ext>
            </a:extLst>
          </p:cNvPr>
          <p:cNvSpPr>
            <a:spLocks noGrp="1"/>
          </p:cNvSpPr>
          <p:nvPr>
            <p:ph type="title"/>
          </p:nvPr>
        </p:nvSpPr>
        <p:spPr/>
        <p:txBody>
          <a:bodyPr/>
          <a:lstStyle/>
          <a:p>
            <a:r>
              <a:rPr lang="de-DE"/>
              <a:t>Mastertitelformat bearbeiten</a:t>
            </a:r>
            <a:endParaRPr lang="de-CH" dirty="0"/>
          </a:p>
        </p:txBody>
      </p:sp>
      <p:sp>
        <p:nvSpPr>
          <p:cNvPr id="3" name="Inhaltsplatzhalter 2">
            <a:extLst>
              <a:ext uri="{FF2B5EF4-FFF2-40B4-BE49-F238E27FC236}">
                <a16:creationId xmlns:a16="http://schemas.microsoft.com/office/drawing/2014/main" id="{53E26948-6F21-4C0E-844A-46FBD1AA8F14}"/>
              </a:ext>
            </a:extLst>
          </p:cNvPr>
          <p:cNvSpPr>
            <a:spLocks noGrp="1"/>
          </p:cNvSpPr>
          <p:nvPr>
            <p:ph idx="1"/>
          </p:nvPr>
        </p:nvSpPr>
        <p:spPr>
          <a:xfrm>
            <a:off x="576000" y="1405182"/>
            <a:ext cx="4050000" cy="4866685"/>
          </a:xfrm>
        </p:spPr>
        <p:txBody>
          <a:bodyPr>
            <a:normAutofit/>
          </a:bodyPr>
          <a:lstStyle>
            <a:lvl1pPr marL="252000" indent="-252000">
              <a:lnSpc>
                <a:spcPts val="2200"/>
              </a:lnSpc>
              <a:spcBef>
                <a:spcPts val="400"/>
              </a:spcBef>
              <a:buClr>
                <a:srgbClr val="D6525D"/>
              </a:buClr>
              <a:buSzPct val="120000"/>
              <a:buFont typeface="Wingdings" panose="05000000000000000000" pitchFamily="2" charset="2"/>
              <a:buChar char="ü"/>
              <a:defRPr sz="1700"/>
            </a:lvl1pPr>
            <a:lvl2pPr marL="504000" indent="-180000">
              <a:lnSpc>
                <a:spcPts val="2200"/>
              </a:lnSpc>
              <a:spcBef>
                <a:spcPts val="400"/>
              </a:spcBef>
              <a:buClrTx/>
              <a:buSzPct val="100000"/>
              <a:defRPr sz="1700"/>
            </a:lvl2pPr>
            <a:lvl3pPr>
              <a:lnSpc>
                <a:spcPts val="2200"/>
              </a:lnSpc>
              <a:spcBef>
                <a:spcPts val="400"/>
              </a:spcBef>
              <a:defRPr sz="1700"/>
            </a:lvl3pPr>
            <a:lvl4pPr>
              <a:lnSpc>
                <a:spcPts val="2200"/>
              </a:lnSpc>
              <a:spcBef>
                <a:spcPts val="400"/>
              </a:spcBef>
              <a:buClr>
                <a:srgbClr val="D6525D"/>
              </a:buClr>
              <a:buSzPct val="150000"/>
              <a:defRPr sz="1700"/>
            </a:lvl4pPr>
            <a:lvl5pPr>
              <a:lnSpc>
                <a:spcPts val="2200"/>
              </a:lnSpc>
              <a:spcBef>
                <a:spcPts val="400"/>
              </a:spcBef>
              <a:buClr>
                <a:srgbClr val="D6525D"/>
              </a:buClr>
              <a:buSzPct val="150000"/>
              <a:defRPr sz="17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89903AE3-02CF-45DF-8C34-BB5431316825}"/>
              </a:ext>
            </a:extLst>
          </p:cNvPr>
          <p:cNvSpPr>
            <a:spLocks noGrp="1"/>
          </p:cNvSpPr>
          <p:nvPr>
            <p:ph type="ftr" sz="quarter" idx="11"/>
          </p:nvPr>
        </p:nvSpPr>
        <p:spPr/>
        <p:txBody>
          <a:bodyPr/>
          <a:lstStyle>
            <a:lvl1pPr algn="l">
              <a:defRPr/>
            </a:lvl1pPr>
          </a:lstStyle>
          <a:p>
            <a:r>
              <a:rPr lang="fr-FR"/>
              <a:t>OrFo 2023 / Séance d'information</a:t>
            </a:r>
            <a:endParaRPr lang="de-CH" dirty="0"/>
          </a:p>
        </p:txBody>
      </p:sp>
      <p:sp>
        <p:nvSpPr>
          <p:cNvPr id="6" name="Foliennummernplatzhalter 5">
            <a:extLst>
              <a:ext uri="{FF2B5EF4-FFF2-40B4-BE49-F238E27FC236}">
                <a16:creationId xmlns:a16="http://schemas.microsoft.com/office/drawing/2014/main" id="{332B2D2B-CF75-49FA-ABF2-DE4A0F61B361}"/>
              </a:ext>
            </a:extLst>
          </p:cNvPr>
          <p:cNvSpPr>
            <a:spLocks noGrp="1"/>
          </p:cNvSpPr>
          <p:nvPr>
            <p:ph type="sldNum" sz="quarter" idx="12"/>
          </p:nvPr>
        </p:nvSpPr>
        <p:spPr/>
        <p:txBody>
          <a:bodyPr/>
          <a:lstStyle/>
          <a:p>
            <a:fld id="{E8ED274B-6E55-4BF9-9DC2-E6ECCC6925DA}" type="slidenum">
              <a:rPr lang="de-CH" smtClean="0"/>
              <a:t>‹Nr.›</a:t>
            </a:fld>
            <a:endParaRPr lang="de-CH"/>
          </a:p>
        </p:txBody>
      </p:sp>
      <p:cxnSp>
        <p:nvCxnSpPr>
          <p:cNvPr id="8" name="Gerader Verbinder 7">
            <a:extLst>
              <a:ext uri="{FF2B5EF4-FFF2-40B4-BE49-F238E27FC236}">
                <a16:creationId xmlns:a16="http://schemas.microsoft.com/office/drawing/2014/main" id="{5AFB5D54-96C6-4968-A378-A947B48986EF}"/>
              </a:ext>
            </a:extLst>
          </p:cNvPr>
          <p:cNvCxnSpPr/>
          <p:nvPr userDrawn="1"/>
        </p:nvCxnSpPr>
        <p:spPr>
          <a:xfrm>
            <a:off x="576000" y="1238510"/>
            <a:ext cx="8280000" cy="0"/>
          </a:xfrm>
          <a:prstGeom prst="line">
            <a:avLst/>
          </a:prstGeom>
          <a:ln>
            <a:solidFill>
              <a:srgbClr val="737C85"/>
            </a:solidFill>
          </a:ln>
        </p:spPr>
        <p:style>
          <a:lnRef idx="1">
            <a:schemeClr val="accent1"/>
          </a:lnRef>
          <a:fillRef idx="0">
            <a:schemeClr val="accent1"/>
          </a:fillRef>
          <a:effectRef idx="0">
            <a:schemeClr val="accent1"/>
          </a:effectRef>
          <a:fontRef idx="minor">
            <a:schemeClr val="tx1"/>
          </a:fontRef>
        </p:style>
      </p:cxnSp>
      <p:sp>
        <p:nvSpPr>
          <p:cNvPr id="11" name="Inhaltsplatzhalter 2">
            <a:extLst>
              <a:ext uri="{FF2B5EF4-FFF2-40B4-BE49-F238E27FC236}">
                <a16:creationId xmlns:a16="http://schemas.microsoft.com/office/drawing/2014/main" id="{2630C38D-E3F7-4E28-8ABE-E6C168A675E2}"/>
              </a:ext>
            </a:extLst>
          </p:cNvPr>
          <p:cNvSpPr>
            <a:spLocks noGrp="1"/>
          </p:cNvSpPr>
          <p:nvPr>
            <p:ph idx="13"/>
          </p:nvPr>
        </p:nvSpPr>
        <p:spPr>
          <a:xfrm>
            <a:off x="4813620" y="1422198"/>
            <a:ext cx="4050000" cy="4866685"/>
          </a:xfrm>
        </p:spPr>
        <p:txBody>
          <a:bodyPr>
            <a:normAutofit/>
          </a:bodyPr>
          <a:lstStyle>
            <a:lvl1pPr marL="252000" indent="-252000">
              <a:lnSpc>
                <a:spcPts val="2200"/>
              </a:lnSpc>
              <a:spcBef>
                <a:spcPts val="400"/>
              </a:spcBef>
              <a:buClr>
                <a:srgbClr val="D6525D"/>
              </a:buClr>
              <a:buSzPct val="120000"/>
              <a:buFont typeface="Wingdings" panose="05000000000000000000" pitchFamily="2" charset="2"/>
              <a:buChar char="ü"/>
              <a:defRPr sz="1700"/>
            </a:lvl1pPr>
            <a:lvl2pPr marL="504000" indent="-180000">
              <a:lnSpc>
                <a:spcPts val="2200"/>
              </a:lnSpc>
              <a:spcBef>
                <a:spcPts val="400"/>
              </a:spcBef>
              <a:buClrTx/>
              <a:buSzPct val="100000"/>
              <a:defRPr sz="1700"/>
            </a:lvl2pPr>
            <a:lvl3pPr>
              <a:lnSpc>
                <a:spcPts val="2200"/>
              </a:lnSpc>
              <a:spcBef>
                <a:spcPts val="400"/>
              </a:spcBef>
              <a:defRPr sz="1700"/>
            </a:lvl3pPr>
            <a:lvl4pPr>
              <a:lnSpc>
                <a:spcPts val="2200"/>
              </a:lnSpc>
              <a:spcBef>
                <a:spcPts val="400"/>
              </a:spcBef>
              <a:buClr>
                <a:srgbClr val="D6525D"/>
              </a:buClr>
              <a:buSzPct val="150000"/>
              <a:defRPr sz="1700"/>
            </a:lvl4pPr>
            <a:lvl5pPr>
              <a:lnSpc>
                <a:spcPts val="2200"/>
              </a:lnSpc>
              <a:spcBef>
                <a:spcPts val="400"/>
              </a:spcBef>
              <a:buClr>
                <a:srgbClr val="D6525D"/>
              </a:buClr>
              <a:buSzPct val="150000"/>
              <a:defRPr sz="17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99614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1C45F-C0F1-4EC5-900F-CDE6F4DEC2E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3E26948-6F21-4C0E-844A-46FBD1AA8F14}"/>
              </a:ext>
            </a:extLst>
          </p:cNvPr>
          <p:cNvSpPr>
            <a:spLocks noGrp="1"/>
          </p:cNvSpPr>
          <p:nvPr>
            <p:ph idx="1"/>
          </p:nvPr>
        </p:nvSpPr>
        <p:spPr/>
        <p:txBody>
          <a:bodyPr>
            <a:normAutofit/>
          </a:bodyPr>
          <a:lstStyle>
            <a:lvl1pPr marL="0" indent="0">
              <a:lnSpc>
                <a:spcPts val="1500"/>
              </a:lnSpc>
              <a:buFont typeface="Arial" panose="020B0604020202020204" pitchFamily="34" charset="0"/>
              <a:buNone/>
              <a:defRPr sz="1300"/>
            </a:lvl1pPr>
            <a:lvl2pPr marL="180000" indent="-180000">
              <a:lnSpc>
                <a:spcPts val="1500"/>
              </a:lnSpc>
              <a:spcBef>
                <a:spcPts val="0"/>
              </a:spcBef>
              <a:buClr>
                <a:srgbClr val="D6525D"/>
              </a:buClr>
              <a:buSzPct val="150000"/>
              <a:buFont typeface="Arial" panose="020B0604020202020204" pitchFamily="34" charset="0"/>
              <a:buChar char="•"/>
              <a:defRPr sz="1300"/>
            </a:lvl2pPr>
          </a:lstStyle>
          <a:p>
            <a:pPr lvl="0"/>
            <a:r>
              <a:rPr lang="de-DE"/>
              <a:t>Mastertextformat bearbeiten</a:t>
            </a:r>
          </a:p>
          <a:p>
            <a:pPr lvl="1"/>
            <a:r>
              <a:rPr lang="de-DE"/>
              <a:t>Zweite Ebene</a:t>
            </a:r>
          </a:p>
        </p:txBody>
      </p:sp>
      <p:sp>
        <p:nvSpPr>
          <p:cNvPr id="5" name="Fußzeilenplatzhalter 4">
            <a:extLst>
              <a:ext uri="{FF2B5EF4-FFF2-40B4-BE49-F238E27FC236}">
                <a16:creationId xmlns:a16="http://schemas.microsoft.com/office/drawing/2014/main" id="{89903AE3-02CF-45DF-8C34-BB5431316825}"/>
              </a:ext>
            </a:extLst>
          </p:cNvPr>
          <p:cNvSpPr>
            <a:spLocks noGrp="1"/>
          </p:cNvSpPr>
          <p:nvPr>
            <p:ph type="ftr" sz="quarter" idx="11"/>
          </p:nvPr>
        </p:nvSpPr>
        <p:spPr/>
        <p:txBody>
          <a:bodyPr/>
          <a:lstStyle>
            <a:lvl1pPr algn="l">
              <a:defRPr/>
            </a:lvl1pPr>
          </a:lstStyle>
          <a:p>
            <a:r>
              <a:rPr lang="fr-FR"/>
              <a:t>OrFo 2023 / Séance d'information</a:t>
            </a:r>
            <a:endParaRPr lang="de-CH" dirty="0"/>
          </a:p>
        </p:txBody>
      </p:sp>
      <p:sp>
        <p:nvSpPr>
          <p:cNvPr id="6" name="Foliennummernplatzhalter 5">
            <a:extLst>
              <a:ext uri="{FF2B5EF4-FFF2-40B4-BE49-F238E27FC236}">
                <a16:creationId xmlns:a16="http://schemas.microsoft.com/office/drawing/2014/main" id="{332B2D2B-CF75-49FA-ABF2-DE4A0F61B361}"/>
              </a:ext>
            </a:extLst>
          </p:cNvPr>
          <p:cNvSpPr>
            <a:spLocks noGrp="1"/>
          </p:cNvSpPr>
          <p:nvPr>
            <p:ph type="sldNum" sz="quarter" idx="12"/>
          </p:nvPr>
        </p:nvSpPr>
        <p:spPr/>
        <p:txBody>
          <a:bodyPr/>
          <a:lstStyle/>
          <a:p>
            <a:fld id="{E8ED274B-6E55-4BF9-9DC2-E6ECCC6925DA}" type="slidenum">
              <a:rPr lang="de-CH" smtClean="0"/>
              <a:t>‹Nr.›</a:t>
            </a:fld>
            <a:endParaRPr lang="de-CH"/>
          </a:p>
        </p:txBody>
      </p:sp>
      <p:cxnSp>
        <p:nvCxnSpPr>
          <p:cNvPr id="8" name="Gerader Verbinder 7">
            <a:extLst>
              <a:ext uri="{FF2B5EF4-FFF2-40B4-BE49-F238E27FC236}">
                <a16:creationId xmlns:a16="http://schemas.microsoft.com/office/drawing/2014/main" id="{5AFB5D54-96C6-4968-A378-A947B48986EF}"/>
              </a:ext>
            </a:extLst>
          </p:cNvPr>
          <p:cNvCxnSpPr/>
          <p:nvPr userDrawn="1"/>
        </p:nvCxnSpPr>
        <p:spPr>
          <a:xfrm>
            <a:off x="576000" y="1238510"/>
            <a:ext cx="8280000" cy="0"/>
          </a:xfrm>
          <a:prstGeom prst="line">
            <a:avLst/>
          </a:prstGeom>
          <a:ln>
            <a:solidFill>
              <a:srgbClr val="737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278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9FDCDCC9-8D8F-40DF-B067-87A4B12B20C6}"/>
              </a:ext>
            </a:extLst>
          </p:cNvPr>
          <p:cNvSpPr>
            <a:spLocks noGrp="1"/>
          </p:cNvSpPr>
          <p:nvPr>
            <p:ph type="ftr" sz="quarter" idx="3"/>
          </p:nvPr>
        </p:nvSpPr>
        <p:spPr>
          <a:xfrm>
            <a:off x="576000" y="6455554"/>
            <a:ext cx="5744397" cy="252000"/>
          </a:xfrm>
          <a:prstGeom prst="rect">
            <a:avLst/>
          </a:prstGeom>
        </p:spPr>
        <p:txBody>
          <a:bodyPr vert="horz" lIns="0" tIns="0" rIns="0" bIns="0" rtlCol="0" anchor="ctr"/>
          <a:lstStyle>
            <a:lvl1pPr algn="ctr">
              <a:defRPr sz="800">
                <a:solidFill>
                  <a:srgbClr val="737C85"/>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noProof="0"/>
              <a:t>OrFo 2023 / Séance d'information</a:t>
            </a:r>
            <a:endParaRPr lang="fr-CH" noProof="0" dirty="0"/>
          </a:p>
        </p:txBody>
      </p:sp>
      <p:sp>
        <p:nvSpPr>
          <p:cNvPr id="6" name="Foliennummernplatzhalter 5">
            <a:extLst>
              <a:ext uri="{FF2B5EF4-FFF2-40B4-BE49-F238E27FC236}">
                <a16:creationId xmlns:a16="http://schemas.microsoft.com/office/drawing/2014/main" id="{E9D9F0D7-7DE6-4AA0-9009-818F88957629}"/>
              </a:ext>
            </a:extLst>
          </p:cNvPr>
          <p:cNvSpPr>
            <a:spLocks noGrp="1"/>
          </p:cNvSpPr>
          <p:nvPr>
            <p:ph type="sldNum" sz="quarter" idx="4"/>
          </p:nvPr>
        </p:nvSpPr>
        <p:spPr>
          <a:xfrm>
            <a:off x="6806220" y="6454800"/>
            <a:ext cx="2057400" cy="252000"/>
          </a:xfrm>
          <a:prstGeom prst="rect">
            <a:avLst/>
          </a:prstGeom>
        </p:spPr>
        <p:txBody>
          <a:bodyPr vert="horz" lIns="0" tIns="0" rIns="0" bIns="0" rtlCol="0" anchor="ctr"/>
          <a:lstStyle>
            <a:lvl1pPr algn="r">
              <a:defRPr sz="800">
                <a:solidFill>
                  <a:srgbClr val="D6525D"/>
                </a:solidFill>
              </a:defRPr>
            </a:lvl1pPr>
          </a:lstStyle>
          <a:p>
            <a:fld id="{E8ED274B-6E55-4BF9-9DC2-E6ECCC6925DA}" type="slidenum">
              <a:rPr lang="de-CH" smtClean="0"/>
              <a:pPr/>
              <a:t>‹Nr.›</a:t>
            </a:fld>
            <a:endParaRPr lang="de-CH" dirty="0"/>
          </a:p>
        </p:txBody>
      </p:sp>
      <p:cxnSp>
        <p:nvCxnSpPr>
          <p:cNvPr id="11" name="Gerader Verbinder 10">
            <a:extLst>
              <a:ext uri="{FF2B5EF4-FFF2-40B4-BE49-F238E27FC236}">
                <a16:creationId xmlns:a16="http://schemas.microsoft.com/office/drawing/2014/main" id="{AA70F28A-7E77-423A-8DE6-7C754C281AF5}"/>
              </a:ext>
            </a:extLst>
          </p:cNvPr>
          <p:cNvCxnSpPr/>
          <p:nvPr userDrawn="1"/>
        </p:nvCxnSpPr>
        <p:spPr>
          <a:xfrm>
            <a:off x="576000" y="1238510"/>
            <a:ext cx="8280000" cy="0"/>
          </a:xfrm>
          <a:prstGeom prst="line">
            <a:avLst/>
          </a:prstGeom>
          <a:ln>
            <a:solidFill>
              <a:srgbClr val="737C85"/>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70553E8-0E94-4AF5-9856-1EFD0194FC5F}"/>
              </a:ext>
            </a:extLst>
          </p:cNvPr>
          <p:cNvCxnSpPr/>
          <p:nvPr userDrawn="1"/>
        </p:nvCxnSpPr>
        <p:spPr>
          <a:xfrm>
            <a:off x="576000" y="6450013"/>
            <a:ext cx="8280000" cy="0"/>
          </a:xfrm>
          <a:prstGeom prst="line">
            <a:avLst/>
          </a:prstGeom>
          <a:ln>
            <a:solidFill>
              <a:srgbClr val="737C85"/>
            </a:solidFill>
          </a:ln>
        </p:spPr>
        <p:style>
          <a:lnRef idx="1">
            <a:schemeClr val="accent1"/>
          </a:lnRef>
          <a:fillRef idx="0">
            <a:schemeClr val="accent1"/>
          </a:fillRef>
          <a:effectRef idx="0">
            <a:schemeClr val="accent1"/>
          </a:effectRef>
          <a:fontRef idx="minor">
            <a:schemeClr val="tx1"/>
          </a:fontRef>
        </p:style>
      </p:cxnSp>
      <p:sp>
        <p:nvSpPr>
          <p:cNvPr id="4" name="Espace réservé du titre 3">
            <a:extLst>
              <a:ext uri="{FF2B5EF4-FFF2-40B4-BE49-F238E27FC236}">
                <a16:creationId xmlns:a16="http://schemas.microsoft.com/office/drawing/2014/main" id="{B50737CD-8CF9-4F95-8D8A-E7C271936DB9}"/>
              </a:ext>
            </a:extLst>
          </p:cNvPr>
          <p:cNvSpPr>
            <a:spLocks noGrp="1"/>
          </p:cNvSpPr>
          <p:nvPr>
            <p:ph type="title"/>
          </p:nvPr>
        </p:nvSpPr>
        <p:spPr>
          <a:xfrm>
            <a:off x="576000" y="169200"/>
            <a:ext cx="8280000" cy="972000"/>
          </a:xfrm>
          <a:prstGeom prst="rect">
            <a:avLst/>
          </a:prstGeom>
        </p:spPr>
        <p:txBody>
          <a:bodyPr vert="horz" lIns="0" tIns="0" rIns="0" bIns="0" rtlCol="0" anchor="ctr">
            <a:normAutofit/>
          </a:bodyPr>
          <a:lstStyle/>
          <a:p>
            <a:r>
              <a:rPr lang="fr-FR" dirty="0"/>
              <a:t>Modifiez le style du titre</a:t>
            </a:r>
            <a:endParaRPr lang="fr-CH" dirty="0"/>
          </a:p>
        </p:txBody>
      </p:sp>
      <p:sp>
        <p:nvSpPr>
          <p:cNvPr id="7" name="Espace réservé du texte 6">
            <a:extLst>
              <a:ext uri="{FF2B5EF4-FFF2-40B4-BE49-F238E27FC236}">
                <a16:creationId xmlns:a16="http://schemas.microsoft.com/office/drawing/2014/main" id="{32D4B320-71DE-4AD5-9E97-D8D632F86E50}"/>
              </a:ext>
            </a:extLst>
          </p:cNvPr>
          <p:cNvSpPr>
            <a:spLocks noGrp="1"/>
          </p:cNvSpPr>
          <p:nvPr>
            <p:ph type="body" idx="1"/>
          </p:nvPr>
        </p:nvSpPr>
        <p:spPr>
          <a:xfrm>
            <a:off x="576000" y="1458000"/>
            <a:ext cx="8280000" cy="4867200"/>
          </a:xfrm>
          <a:prstGeom prst="rect">
            <a:avLst/>
          </a:prstGeom>
        </p:spPr>
        <p:txBody>
          <a:bodyPr vert="horz" lIns="0" tIns="0" rIns="0" bIns="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extLst>
      <p:ext uri="{BB962C8B-B14F-4D97-AF65-F5344CB8AC3E}">
        <p14:creationId xmlns:p14="http://schemas.microsoft.com/office/powerpoint/2010/main" val="30753270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dt="0"/>
  <p:txStyles>
    <p:titleStyle>
      <a:lvl1pPr algn="l" defTabSz="685800" rtl="0" eaLnBrk="1" latinLnBrk="0" hangingPunct="1">
        <a:lnSpc>
          <a:spcPct val="90000"/>
        </a:lnSpc>
        <a:spcBef>
          <a:spcPct val="0"/>
        </a:spcBef>
        <a:buNone/>
        <a:defRPr sz="3000" kern="1200">
          <a:solidFill>
            <a:srgbClr val="D6525D"/>
          </a:solidFill>
          <a:latin typeface="Verdana" panose="020B0604030504040204" pitchFamily="34" charset="0"/>
          <a:ea typeface="Verdana" panose="020B0604030504040204" pitchFamily="34" charset="0"/>
          <a:cs typeface="Verdana" panose="020B0604030504040204" pitchFamily="34" charset="0"/>
        </a:defRPr>
      </a:lvl1pPr>
    </p:titleStyle>
    <p:bodyStyle>
      <a:lvl1pPr marL="180000" indent="-180000" algn="l" defTabSz="685800" rtl="0" eaLnBrk="1" latinLnBrk="0" hangingPunct="1">
        <a:lnSpc>
          <a:spcPct val="90000"/>
        </a:lnSpc>
        <a:spcBef>
          <a:spcPts val="750"/>
        </a:spcBef>
        <a:buClr>
          <a:srgbClr val="D6525D"/>
        </a:buClr>
        <a:buFont typeface="Arial" panose="020B0604020202020204" pitchFamily="34" charset="0"/>
        <a:buChar char="•"/>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000" indent="-180000" algn="l" defTabSz="685800" rtl="0" eaLnBrk="1" latinLnBrk="0" hangingPunct="1">
        <a:lnSpc>
          <a:spcPts val="2900"/>
        </a:lnSpc>
        <a:spcBef>
          <a:spcPts val="0"/>
        </a:spcBef>
        <a:buFont typeface="Symbol" panose="05050102010706020507" pitchFamily="18" charset="2"/>
        <a:buChar char="-"/>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28A86-8E90-4117-99BF-53FA4005BFC1}"/>
              </a:ext>
            </a:extLst>
          </p:cNvPr>
          <p:cNvSpPr>
            <a:spLocks noGrp="1"/>
          </p:cNvSpPr>
          <p:nvPr>
            <p:ph type="ctrTitle"/>
          </p:nvPr>
        </p:nvSpPr>
        <p:spPr/>
        <p:txBody>
          <a:bodyPr/>
          <a:lstStyle/>
          <a:p>
            <a:r>
              <a:rPr lang="fr-CH" dirty="0"/>
              <a:t>Séance d’information</a:t>
            </a:r>
            <a:br>
              <a:rPr lang="fr-CH" dirty="0"/>
            </a:br>
            <a:br>
              <a:rPr lang="fr-CH" dirty="0"/>
            </a:br>
            <a:r>
              <a:rPr lang="fr-CH" dirty="0" err="1"/>
              <a:t>OrFo</a:t>
            </a:r>
            <a:r>
              <a:rPr lang="fr-CH" dirty="0"/>
              <a:t> 2023</a:t>
            </a:r>
          </a:p>
        </p:txBody>
      </p:sp>
    </p:spTree>
    <p:extLst>
      <p:ext uri="{BB962C8B-B14F-4D97-AF65-F5344CB8AC3E}">
        <p14:creationId xmlns:p14="http://schemas.microsoft.com/office/powerpoint/2010/main" val="31823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Langues</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10</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193768"/>
            <a:ext cx="8280000" cy="5261032"/>
          </a:xfrm>
        </p:spPr>
        <p:txBody>
          <a:bodyPr>
            <a:normAutofit fontScale="92500" lnSpcReduction="10000"/>
          </a:bodyPr>
          <a:lstStyle/>
          <a:p>
            <a:pPr>
              <a:defRPr/>
            </a:pPr>
            <a:endParaRPr lang="de-CH" sz="2400" b="1" dirty="0">
              <a:solidFill>
                <a:schemeClr val="tx1"/>
              </a:solidFill>
            </a:endParaRPr>
          </a:p>
          <a:p>
            <a:pPr>
              <a:lnSpc>
                <a:spcPct val="100000"/>
              </a:lnSpc>
              <a:spcBef>
                <a:spcPts val="0"/>
              </a:spcBef>
              <a:spcAft>
                <a:spcPts val="600"/>
              </a:spcAft>
              <a:defRPr/>
            </a:pPr>
            <a:r>
              <a:rPr lang="fr-FR" sz="2400" dirty="0"/>
              <a:t>Deux langues étrangères pour tout le monde</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Dans la première langue étrangère, les apprentis acquièrent des compétences orales et écrites approfondies.</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Il existe deux options pour la deuxième langue étrangère:</a:t>
            </a:r>
          </a:p>
          <a:p>
            <a:pPr>
              <a:lnSpc>
                <a:spcPct val="100000"/>
              </a:lnSpc>
              <a:spcBef>
                <a:spcPts val="0"/>
              </a:spcBef>
              <a:spcAft>
                <a:spcPts val="600"/>
              </a:spcAft>
              <a:defRPr/>
            </a:pPr>
            <a:r>
              <a:rPr lang="fr-FR" sz="2400" dirty="0"/>
              <a:t>Dans la première offre, les apprenants acquièrent des compétences orales et écrites fondées comme dans la première langue étrangère. (comprendre B1 / parler B1 / écrire B1)</a:t>
            </a:r>
          </a:p>
          <a:p>
            <a:pPr>
              <a:lnSpc>
                <a:spcPct val="100000"/>
              </a:lnSpc>
              <a:spcBef>
                <a:spcPts val="0"/>
              </a:spcBef>
              <a:spcAft>
                <a:spcPts val="600"/>
              </a:spcAft>
              <a:defRPr/>
            </a:pPr>
            <a:r>
              <a:rPr lang="fr-FR" sz="2400" dirty="0"/>
              <a:t>La deuxième offre est axée sur la communication orale et l'acquisition de compétences culturelles. (comprendre B1 / parler B1 / écrire A2)</a:t>
            </a:r>
            <a:endParaRPr lang="de-CH" sz="2400" dirty="0"/>
          </a:p>
          <a:p>
            <a:pPr marL="457200" indent="-457200">
              <a:lnSpc>
                <a:spcPct val="100000"/>
              </a:lnSpc>
              <a:spcBef>
                <a:spcPts val="0"/>
              </a:spcBef>
              <a:spcAft>
                <a:spcPts val="600"/>
              </a:spcAft>
              <a:buFont typeface="Wingdings" panose="05000000000000000000" pitchFamily="2" charset="2"/>
              <a:buChar char="Ø"/>
              <a:defRPr/>
            </a:pPr>
            <a:endParaRPr lang="de-CH" sz="2400" b="1" dirty="0"/>
          </a:p>
          <a:p>
            <a:pPr>
              <a:defRPr/>
            </a:pPr>
            <a:endParaRPr lang="de-CH" sz="2400" b="1" dirty="0"/>
          </a:p>
        </p:txBody>
      </p:sp>
      <p:sp>
        <p:nvSpPr>
          <p:cNvPr id="3" name="Fußzeilenplatzhalter 2">
            <a:extLst>
              <a:ext uri="{FF2B5EF4-FFF2-40B4-BE49-F238E27FC236}">
                <a16:creationId xmlns:a16="http://schemas.microsoft.com/office/drawing/2014/main" id="{8F373F1E-4C43-4202-9B15-1F6BE5C963C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205435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Options</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11</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193768"/>
            <a:ext cx="8280000" cy="5261032"/>
          </a:xfrm>
        </p:spPr>
        <p:txBody>
          <a:bodyPr>
            <a:normAutofit/>
          </a:bodyPr>
          <a:lstStyle/>
          <a:p>
            <a:pPr>
              <a:defRPr/>
            </a:pPr>
            <a:endParaRPr lang="de-CH" sz="2400" dirty="0">
              <a:solidFill>
                <a:schemeClr val="tx1"/>
              </a:solidFill>
            </a:endParaRPr>
          </a:p>
          <a:p>
            <a:pPr>
              <a:lnSpc>
                <a:spcPct val="100000"/>
              </a:lnSpc>
              <a:spcBef>
                <a:spcPts val="0"/>
              </a:spcBef>
              <a:spcAft>
                <a:spcPts val="600"/>
              </a:spcAft>
              <a:defRPr/>
            </a:pPr>
            <a:r>
              <a:rPr lang="fr-FR" sz="2400" dirty="0"/>
              <a:t>En troisième année de formation</a:t>
            </a:r>
          </a:p>
          <a:p>
            <a:pPr>
              <a:lnSpc>
                <a:spcPct val="100000"/>
              </a:lnSpc>
              <a:spcBef>
                <a:spcPts val="0"/>
              </a:spcBef>
              <a:spcAft>
                <a:spcPts val="600"/>
              </a:spcAft>
              <a:defRPr/>
            </a:pPr>
            <a:r>
              <a:rPr lang="fr-FR" sz="2400" dirty="0"/>
              <a:t>Élection en fin de deuxième année de formation par les parties au contrat d'apprentissage</a:t>
            </a:r>
          </a:p>
          <a:p>
            <a:pPr>
              <a:lnSpc>
                <a:spcPct val="100000"/>
              </a:lnSpc>
              <a:spcBef>
                <a:spcPts val="0"/>
              </a:spcBef>
              <a:spcAft>
                <a:spcPts val="600"/>
              </a:spcAft>
              <a:defRPr/>
            </a:pPr>
            <a:r>
              <a:rPr lang="fr-FR" sz="2400" dirty="0"/>
              <a:t>EP avancé</a:t>
            </a:r>
          </a:p>
          <a:p>
            <a:pPr>
              <a:lnSpc>
                <a:spcPct val="100000"/>
              </a:lnSpc>
              <a:spcBef>
                <a:spcPts val="0"/>
              </a:spcBef>
              <a:spcAft>
                <a:spcPts val="600"/>
              </a:spcAft>
              <a:defRPr/>
            </a:pPr>
            <a:r>
              <a:rPr lang="fr-FR" sz="2400" dirty="0"/>
              <a:t>pratique en entreprise</a:t>
            </a:r>
          </a:p>
          <a:p>
            <a:pPr>
              <a:lnSpc>
                <a:spcPct val="100000"/>
              </a:lnSpc>
              <a:spcBef>
                <a:spcPts val="0"/>
              </a:spcBef>
              <a:spcAft>
                <a:spcPts val="600"/>
              </a:spcAft>
              <a:defRPr/>
            </a:pPr>
            <a:endParaRPr lang="fr-FR" sz="2400" dirty="0"/>
          </a:p>
          <a:p>
            <a:pPr marL="452438" indent="-452438">
              <a:lnSpc>
                <a:spcPct val="100000"/>
              </a:lnSpc>
              <a:spcBef>
                <a:spcPts val="0"/>
              </a:spcBef>
              <a:spcAft>
                <a:spcPts val="600"/>
              </a:spcAft>
              <a:buFont typeface="Arial" pitchFamily="34" charset="0"/>
              <a:buChar char="•"/>
              <a:defRPr/>
            </a:pPr>
            <a:r>
              <a:rPr lang="fr-CH" sz="2400" dirty="0"/>
              <a:t>Finances</a:t>
            </a:r>
          </a:p>
          <a:p>
            <a:pPr marL="452438" indent="-452438">
              <a:lnSpc>
                <a:spcPct val="100000"/>
              </a:lnSpc>
              <a:spcBef>
                <a:spcPts val="0"/>
              </a:spcBef>
              <a:spcAft>
                <a:spcPts val="600"/>
              </a:spcAft>
              <a:buFont typeface="Arial" pitchFamily="34" charset="0"/>
              <a:buChar char="•"/>
              <a:defRPr/>
            </a:pPr>
            <a:r>
              <a:rPr lang="fr-CH" sz="2400" dirty="0"/>
              <a:t>Communication en langue nationale</a:t>
            </a:r>
          </a:p>
          <a:p>
            <a:pPr marL="452438" indent="-452438">
              <a:lnSpc>
                <a:spcPct val="100000"/>
              </a:lnSpc>
              <a:spcBef>
                <a:spcPts val="0"/>
              </a:spcBef>
              <a:spcAft>
                <a:spcPts val="600"/>
              </a:spcAft>
              <a:buFont typeface="Arial" pitchFamily="34" charset="0"/>
              <a:buChar char="•"/>
              <a:defRPr/>
            </a:pPr>
            <a:r>
              <a:rPr lang="fr-CH" sz="2400" dirty="0"/>
              <a:t>Communication en langue étrangère </a:t>
            </a:r>
          </a:p>
          <a:p>
            <a:pPr marL="452438" indent="-452438">
              <a:lnSpc>
                <a:spcPct val="100000"/>
              </a:lnSpc>
              <a:spcBef>
                <a:spcPts val="0"/>
              </a:spcBef>
              <a:spcAft>
                <a:spcPts val="600"/>
              </a:spcAft>
              <a:buFont typeface="Arial" pitchFamily="34" charset="0"/>
              <a:buChar char="•"/>
              <a:defRPr/>
            </a:pPr>
            <a:r>
              <a:rPr lang="fr-CH" sz="2400" dirty="0"/>
              <a:t>Technologie</a:t>
            </a:r>
            <a:endParaRPr lang="de-CH" sz="2400" dirty="0"/>
          </a:p>
          <a:p>
            <a:pPr>
              <a:defRPr/>
            </a:pPr>
            <a:endParaRPr lang="de-CH" sz="2400" dirty="0"/>
          </a:p>
        </p:txBody>
      </p:sp>
      <p:sp>
        <p:nvSpPr>
          <p:cNvPr id="3" name="Fußzeilenplatzhalter 2">
            <a:extLst>
              <a:ext uri="{FF2B5EF4-FFF2-40B4-BE49-F238E27FC236}">
                <a16:creationId xmlns:a16="http://schemas.microsoft.com/office/drawing/2014/main" id="{8F373F1E-4C43-4202-9B15-1F6BE5C963C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278278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MP</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12</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193768"/>
            <a:ext cx="8280000" cy="5261032"/>
          </a:xfrm>
        </p:spPr>
        <p:txBody>
          <a:bodyPr>
            <a:normAutofit/>
          </a:bodyPr>
          <a:lstStyle/>
          <a:p>
            <a:pPr>
              <a:defRPr/>
            </a:pPr>
            <a:endParaRPr lang="de-CH" sz="2400" dirty="0">
              <a:solidFill>
                <a:schemeClr val="tx1"/>
              </a:solidFill>
            </a:endParaRPr>
          </a:p>
          <a:p>
            <a:pPr>
              <a:defRPr/>
            </a:pPr>
            <a:r>
              <a:rPr lang="fr-FR" sz="2400" dirty="0"/>
              <a:t>EP : orienté matière (syllabus MP)</a:t>
            </a:r>
          </a:p>
          <a:p>
            <a:pPr>
              <a:defRPr/>
            </a:pPr>
            <a:endParaRPr lang="fr-FR" sz="2400" dirty="0"/>
          </a:p>
          <a:p>
            <a:pPr>
              <a:defRPr/>
            </a:pPr>
            <a:r>
              <a:rPr lang="fr-FR" sz="2400" dirty="0"/>
              <a:t>Langues :</a:t>
            </a:r>
          </a:p>
          <a:p>
            <a:pPr>
              <a:defRPr/>
            </a:pPr>
            <a:r>
              <a:rPr lang="fr-FR" sz="2400" dirty="0"/>
              <a:t>2. Langue étrangère B1 obligatoire</a:t>
            </a:r>
          </a:p>
          <a:p>
            <a:pPr>
              <a:defRPr/>
            </a:pPr>
            <a:endParaRPr lang="fr-FR" sz="2400" dirty="0"/>
          </a:p>
          <a:p>
            <a:pPr>
              <a:defRPr/>
            </a:pPr>
            <a:r>
              <a:rPr lang="fr-FR" sz="2400" dirty="0"/>
              <a:t>Option :</a:t>
            </a:r>
          </a:p>
          <a:p>
            <a:pPr>
              <a:defRPr/>
            </a:pPr>
            <a:r>
              <a:rPr lang="fr-FR" sz="2400" dirty="0"/>
              <a:t>finance</a:t>
            </a:r>
          </a:p>
          <a:p>
            <a:pPr>
              <a:defRPr/>
            </a:pPr>
            <a:r>
              <a:rPr lang="fr-FR" sz="2400" dirty="0"/>
              <a:t>Communication dans la langue locale</a:t>
            </a:r>
          </a:p>
          <a:p>
            <a:pPr>
              <a:defRPr/>
            </a:pPr>
            <a:r>
              <a:rPr lang="fr-FR" sz="2400" dirty="0"/>
              <a:t>communication en langue étrangère</a:t>
            </a:r>
            <a:endParaRPr lang="de-CH" sz="2400" dirty="0"/>
          </a:p>
        </p:txBody>
      </p:sp>
      <p:sp>
        <p:nvSpPr>
          <p:cNvPr id="3" name="Fußzeilenplatzhalter 2">
            <a:extLst>
              <a:ext uri="{FF2B5EF4-FFF2-40B4-BE49-F238E27FC236}">
                <a16:creationId xmlns:a16="http://schemas.microsoft.com/office/drawing/2014/main" id="{8F373F1E-4C43-4202-9B15-1F6BE5C963C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57751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Entreprise</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13</a:t>
            </a:fld>
            <a:endParaRPr lang="de-CH"/>
          </a:p>
        </p:txBody>
      </p:sp>
      <p:pic>
        <p:nvPicPr>
          <p:cNvPr id="6" name="Inhaltsplatzhalter 5">
            <a:extLst>
              <a:ext uri="{FF2B5EF4-FFF2-40B4-BE49-F238E27FC236}">
                <a16:creationId xmlns:a16="http://schemas.microsoft.com/office/drawing/2014/main" id="{8B9FEFB9-8813-F406-11FD-9B83F7EC3122}"/>
              </a:ext>
            </a:extLst>
          </p:cNvPr>
          <p:cNvPicPr>
            <a:picLocks noGrp="1" noChangeAspect="1"/>
          </p:cNvPicPr>
          <p:nvPr>
            <p:ph idx="1"/>
          </p:nvPr>
        </p:nvPicPr>
        <p:blipFill>
          <a:blip r:embed="rId3"/>
          <a:stretch>
            <a:fillRect/>
          </a:stretch>
        </p:blipFill>
        <p:spPr>
          <a:xfrm>
            <a:off x="576263" y="1340768"/>
            <a:ext cx="8280400" cy="4968551"/>
          </a:xfrm>
        </p:spPr>
      </p:pic>
      <p:sp>
        <p:nvSpPr>
          <p:cNvPr id="3" name="Fußzeilenplatzhalter 2">
            <a:extLst>
              <a:ext uri="{FF2B5EF4-FFF2-40B4-BE49-F238E27FC236}">
                <a16:creationId xmlns:a16="http://schemas.microsoft.com/office/drawing/2014/main" id="{8F373F1E-4C43-4202-9B15-1F6BE5C963C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255379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 de </a:t>
            </a:r>
            <a:r>
              <a:rPr lang="de-DE" dirty="0" err="1"/>
              <a:t>formation</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14</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866685"/>
          </a:xfrm>
        </p:spPr>
        <p:txBody>
          <a:bodyPr>
            <a:normAutofit/>
          </a:bodyPr>
          <a:lstStyle/>
          <a:p>
            <a:pPr>
              <a:defRPr/>
            </a:pPr>
            <a:endParaRPr lang="de-CH" sz="2400" b="1" dirty="0">
              <a:solidFill>
                <a:schemeClr val="tx1"/>
              </a:solidFill>
            </a:endParaRPr>
          </a:p>
          <a:p>
            <a:pPr>
              <a:lnSpc>
                <a:spcPct val="100000"/>
              </a:lnSpc>
              <a:defRPr/>
            </a:pPr>
            <a:r>
              <a:rPr lang="fr-FR" sz="2400" dirty="0"/>
              <a:t>Cahier des charges opérationnel (divisions, formateurs pratiques, travails, remplacement)</a:t>
            </a:r>
          </a:p>
          <a:p>
            <a:pPr>
              <a:lnSpc>
                <a:spcPct val="100000"/>
              </a:lnSpc>
              <a:defRPr/>
            </a:pPr>
            <a:endParaRPr lang="fr-FR" sz="2400" dirty="0"/>
          </a:p>
          <a:p>
            <a:pPr>
              <a:lnSpc>
                <a:spcPct val="100000"/>
              </a:lnSpc>
              <a:defRPr/>
            </a:pPr>
            <a:r>
              <a:rPr lang="fr-FR" sz="2400" dirty="0"/>
              <a:t>(tableau de coopération)</a:t>
            </a:r>
          </a:p>
          <a:p>
            <a:pPr>
              <a:lnSpc>
                <a:spcPct val="100000"/>
              </a:lnSpc>
              <a:defRPr/>
            </a:pPr>
            <a:endParaRPr lang="fr-FR" sz="2400" dirty="0"/>
          </a:p>
          <a:p>
            <a:pPr>
              <a:lnSpc>
                <a:spcPct val="100000"/>
              </a:lnSpc>
              <a:defRPr/>
            </a:pPr>
            <a:r>
              <a:rPr lang="fr-FR" sz="2400" dirty="0"/>
              <a:t>Attribuer des compétences</a:t>
            </a:r>
          </a:p>
          <a:p>
            <a:pPr>
              <a:lnSpc>
                <a:spcPct val="100000"/>
              </a:lnSpc>
              <a:defRPr/>
            </a:pPr>
            <a:endParaRPr lang="fr-FR" sz="2400" dirty="0"/>
          </a:p>
          <a:p>
            <a:pPr>
              <a:lnSpc>
                <a:spcPct val="100000"/>
              </a:lnSpc>
              <a:defRPr/>
            </a:pPr>
            <a:r>
              <a:rPr lang="fr-FR" sz="2400" dirty="0"/>
              <a:t>Définir les travaux pratiques (mandats pratiques spécifiées ou auto-formulées)</a:t>
            </a:r>
            <a:endParaRPr lang="fr-CH" sz="2400" dirty="0"/>
          </a:p>
          <a:p>
            <a:pPr marL="457200" indent="-457200">
              <a:buFont typeface="Arial" panose="020B0604020202020204" pitchFamily="34" charset="0"/>
              <a:buChar char="•"/>
              <a:defRPr/>
            </a:pPr>
            <a:endParaRPr lang="de-CH" sz="2400" dirty="0"/>
          </a:p>
          <a:p>
            <a:pPr>
              <a:defRPr/>
            </a:pPr>
            <a:endParaRPr lang="de-CH" sz="2400" b="1" dirty="0"/>
          </a:p>
        </p:txBody>
      </p:sp>
      <p:sp>
        <p:nvSpPr>
          <p:cNvPr id="3" name="Fußzeilenplatzhalter 2">
            <a:extLst>
              <a:ext uri="{FF2B5EF4-FFF2-40B4-BE49-F238E27FC236}">
                <a16:creationId xmlns:a16="http://schemas.microsoft.com/office/drawing/2014/main" id="{54CB4755-E177-4F2E-A064-DAD682720AAF}"/>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63968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Mandats </a:t>
            </a:r>
            <a:r>
              <a:rPr lang="de-DE" dirty="0" err="1"/>
              <a:t>pratiques</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15</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866685"/>
          </a:xfrm>
        </p:spPr>
        <p:txBody>
          <a:bodyPr>
            <a:normAutofit fontScale="92500"/>
          </a:bodyPr>
          <a:lstStyle/>
          <a:p>
            <a:pPr>
              <a:lnSpc>
                <a:spcPct val="100000"/>
              </a:lnSpc>
              <a:spcBef>
                <a:spcPts val="0"/>
              </a:spcBef>
              <a:spcAft>
                <a:spcPts val="600"/>
              </a:spcAft>
              <a:defRPr/>
            </a:pPr>
            <a:r>
              <a:rPr lang="fr-FR" sz="2400" dirty="0"/>
              <a:t>Instrument avec lequel l'acquisition de compétences dans l'entreprise est soutenue.</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Chaque mandat pratique comprend des travaux pratiques.</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Mandat pratique </a:t>
            </a:r>
            <a:r>
              <a:rPr lang="fr-FR" sz="2400" dirty="0" err="1"/>
              <a:t>OrFo</a:t>
            </a:r>
            <a:r>
              <a:rPr lang="fr-FR" sz="2400" dirty="0"/>
              <a:t> '23 ≠ objectif d’évaluation </a:t>
            </a:r>
            <a:r>
              <a:rPr lang="fr-FR" sz="2400" dirty="0" err="1"/>
              <a:t>OrFo</a:t>
            </a:r>
            <a:r>
              <a:rPr lang="fr-FR" sz="2400" dirty="0"/>
              <a:t> '12 </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Des mandats pratiques sont disponibles dans time2learn pour chaque compétence</a:t>
            </a:r>
          </a:p>
          <a:p>
            <a:pPr>
              <a:lnSpc>
                <a:spcPct val="100000"/>
              </a:lnSpc>
              <a:spcBef>
                <a:spcPts val="0"/>
              </a:spcBef>
              <a:spcAft>
                <a:spcPts val="600"/>
              </a:spcAft>
              <a:defRPr/>
            </a:pPr>
            <a:r>
              <a:rPr lang="fr-FR" sz="2400" dirty="0">
                <a:sym typeface="Wingdings" panose="05000000000000000000" pitchFamily="2" charset="2"/>
              </a:rPr>
              <a:t></a:t>
            </a:r>
            <a:r>
              <a:rPr lang="fr-FR" sz="2400" dirty="0"/>
              <a:t> L'entreprise les sélectionne et/ou formule ses propres missions pratiques</a:t>
            </a:r>
            <a:endParaRPr lang="fr-CH" sz="2400" dirty="0"/>
          </a:p>
          <a:p>
            <a:pPr marL="342900" indent="-342900">
              <a:lnSpc>
                <a:spcPct val="100000"/>
              </a:lnSpc>
              <a:spcBef>
                <a:spcPts val="0"/>
              </a:spcBef>
              <a:spcAft>
                <a:spcPts val="600"/>
              </a:spcAft>
              <a:buFont typeface="Arial" panose="020B0604020202020204" pitchFamily="34" charset="0"/>
              <a:buChar char="•"/>
              <a:defRPr/>
            </a:pPr>
            <a:endParaRPr lang="fr-CH" sz="2400" dirty="0"/>
          </a:p>
          <a:p>
            <a:pPr marL="342900" indent="-342900">
              <a:lnSpc>
                <a:spcPct val="100000"/>
              </a:lnSpc>
              <a:spcBef>
                <a:spcPts val="0"/>
              </a:spcBef>
              <a:spcAft>
                <a:spcPts val="600"/>
              </a:spcAft>
              <a:buFont typeface="Arial" panose="020B0604020202020204" pitchFamily="34" charset="0"/>
              <a:buChar char="•"/>
              <a:defRPr/>
            </a:pPr>
            <a:endParaRPr lang="fr-CH" sz="2400" dirty="0"/>
          </a:p>
          <a:p>
            <a:pPr>
              <a:lnSpc>
                <a:spcPct val="100000"/>
              </a:lnSpc>
              <a:spcBef>
                <a:spcPts val="0"/>
              </a:spcBef>
              <a:spcAft>
                <a:spcPts val="600"/>
              </a:spcAft>
              <a:defRPr/>
            </a:pPr>
            <a:endParaRPr lang="fr-CH" sz="2400" dirty="0"/>
          </a:p>
          <a:p>
            <a:pPr>
              <a:defRPr/>
            </a:pPr>
            <a:endParaRPr lang="fr-CH" sz="2400" u="sng" dirty="0"/>
          </a:p>
        </p:txBody>
      </p:sp>
      <p:sp>
        <p:nvSpPr>
          <p:cNvPr id="3" name="Fußzeilenplatzhalter 2">
            <a:extLst>
              <a:ext uri="{FF2B5EF4-FFF2-40B4-BE49-F238E27FC236}">
                <a16:creationId xmlns:a16="http://schemas.microsoft.com/office/drawing/2014/main" id="{ED7722AB-54D5-4CAF-8F49-96A7B2803DA6}"/>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12708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Mandats </a:t>
            </a:r>
            <a:r>
              <a:rPr lang="de-DE" dirty="0" err="1"/>
              <a:t>pratiques</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16</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866685"/>
          </a:xfrm>
        </p:spPr>
        <p:txBody>
          <a:bodyPr>
            <a:normAutofit/>
          </a:bodyPr>
          <a:lstStyle/>
          <a:p>
            <a:pPr>
              <a:lnSpc>
                <a:spcPct val="100000"/>
              </a:lnSpc>
              <a:spcBef>
                <a:spcPts val="0"/>
              </a:spcBef>
              <a:spcAft>
                <a:spcPts val="600"/>
              </a:spcAft>
              <a:defRPr/>
            </a:pPr>
            <a:r>
              <a:rPr lang="fr-CH" sz="2400" dirty="0"/>
              <a:t>Example:</a:t>
            </a:r>
          </a:p>
          <a:p>
            <a:pPr algn="just">
              <a:lnSpc>
                <a:spcPct val="100000"/>
              </a:lnSpc>
              <a:spcAft>
                <a:spcPts val="2550"/>
              </a:spcAft>
            </a:pPr>
            <a:r>
              <a:rPr lang="fr-CH" sz="1800" b="1" kern="1400" dirty="0">
                <a:solidFill>
                  <a:srgbClr val="000000"/>
                </a:solidFill>
                <a:effectLst/>
                <a:latin typeface="+mn-lt"/>
                <a:ea typeface="Times New Roman" panose="02020603050405020304" pitchFamily="18" charset="0"/>
                <a:cs typeface="Times New Roman" panose="02020603050405020304" pitchFamily="18" charset="0"/>
              </a:rPr>
              <a:t>Compétence opérationnelle d3: Mener des entretiens de vente et de négociation avec des clients et des fournisseurs</a:t>
            </a:r>
            <a:endParaRPr lang="de-CH" sz="1800" b="1" kern="1400" dirty="0">
              <a:solidFill>
                <a:srgbClr val="000000"/>
              </a:solidFill>
              <a:effectLst/>
              <a:latin typeface="+mn-lt"/>
              <a:ea typeface="Times New Roman" panose="02020603050405020304" pitchFamily="18" charset="0"/>
              <a:cs typeface="Times New Roman" panose="02020603050405020304" pitchFamily="18" charset="0"/>
            </a:endParaRPr>
          </a:p>
          <a:p>
            <a:pPr algn="l">
              <a:lnSpc>
                <a:spcPct val="100000"/>
              </a:lnSpc>
            </a:pPr>
            <a:r>
              <a:rPr lang="fr-CH" sz="1800" dirty="0">
                <a:solidFill>
                  <a:srgbClr val="000000"/>
                </a:solidFill>
                <a:effectLst/>
                <a:latin typeface="+mn-lt"/>
                <a:ea typeface="Calibri" panose="020F0502020204030204" pitchFamily="34" charset="0"/>
                <a:cs typeface="Times New Roman" panose="02020603050405020304" pitchFamily="18" charset="0"/>
              </a:rPr>
              <a:t> </a:t>
            </a:r>
            <a:endParaRPr lang="de-CH" sz="1800" dirty="0">
              <a:solidFill>
                <a:srgbClr val="000000"/>
              </a:solidFill>
              <a:effectLst/>
              <a:latin typeface="+mn-lt"/>
              <a:ea typeface="Calibri" panose="020F0502020204030204" pitchFamily="34" charset="0"/>
              <a:cs typeface="Times New Roman" panose="02020603050405020304" pitchFamily="18" charset="0"/>
            </a:endParaRPr>
          </a:p>
          <a:p>
            <a:pPr algn="l">
              <a:lnSpc>
                <a:spcPct val="100000"/>
              </a:lnSpc>
            </a:pPr>
            <a:r>
              <a:rPr lang="fr-CH" sz="1800" dirty="0">
                <a:solidFill>
                  <a:srgbClr val="000000"/>
                </a:solidFill>
                <a:effectLst/>
                <a:latin typeface="+mn-lt"/>
                <a:ea typeface="Calibri" panose="020F0502020204030204" pitchFamily="34" charset="0"/>
                <a:cs typeface="Times New Roman" panose="02020603050405020304" pitchFamily="18" charset="0"/>
              </a:rPr>
              <a:t>Les employés de commerce mènent des entretiens de vente et de négociation dans la langue nationale de la région ou dans une langue étrangère. Ils clarifient les besoins, préparent des offres pour les clientes argumentent lors des entretiens de vente en se concentrant sur les avantages. Si nécessaire, les employés de commerce demandent des offres de fournisseurs potentiels, les vérifient et en tirent des arguments pour les entretiens de vente ou de négociation. Ils les terminent en temps opportun. Les employés de commerce analysent les feed-back des clients et des fournisseurs et en tirent des mesures d’optimisation pour leurs futurs entretiens.</a:t>
            </a:r>
            <a:endParaRPr lang="fr-CH" sz="2400" dirty="0"/>
          </a:p>
          <a:p>
            <a:pPr>
              <a:lnSpc>
                <a:spcPct val="100000"/>
              </a:lnSpc>
              <a:spcBef>
                <a:spcPts val="0"/>
              </a:spcBef>
              <a:spcAft>
                <a:spcPts val="600"/>
              </a:spcAft>
              <a:defRPr/>
            </a:pPr>
            <a:endParaRPr lang="fr-CH" sz="2400" dirty="0"/>
          </a:p>
          <a:p>
            <a:pPr>
              <a:defRPr/>
            </a:pPr>
            <a:endParaRPr lang="fr-CH" sz="2400" u="sng" dirty="0"/>
          </a:p>
        </p:txBody>
      </p:sp>
      <p:sp>
        <p:nvSpPr>
          <p:cNvPr id="3" name="Fußzeilenplatzhalter 2">
            <a:extLst>
              <a:ext uri="{FF2B5EF4-FFF2-40B4-BE49-F238E27FC236}">
                <a16:creationId xmlns:a16="http://schemas.microsoft.com/office/drawing/2014/main" id="{ED7722AB-54D5-4CAF-8F49-96A7B2803DA6}"/>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277419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17</a:t>
            </a:fld>
            <a:endParaRPr lang="de-CH"/>
          </a:p>
        </p:txBody>
      </p:sp>
      <p:sp>
        <p:nvSpPr>
          <p:cNvPr id="3" name="Fußzeilenplatzhalter 2">
            <a:extLst>
              <a:ext uri="{FF2B5EF4-FFF2-40B4-BE49-F238E27FC236}">
                <a16:creationId xmlns:a16="http://schemas.microsoft.com/office/drawing/2014/main" id="{244033B0-43D9-4DBB-AD16-220A1E592848}"/>
              </a:ext>
            </a:extLst>
          </p:cNvPr>
          <p:cNvSpPr>
            <a:spLocks noGrp="1"/>
          </p:cNvSpPr>
          <p:nvPr>
            <p:ph type="ftr" sz="quarter" idx="11"/>
          </p:nvPr>
        </p:nvSpPr>
        <p:spPr/>
        <p:txBody>
          <a:bodyPr/>
          <a:lstStyle/>
          <a:p>
            <a:r>
              <a:rPr lang="de-CH"/>
              <a:t>OrFo 2023 / Séance d'information</a:t>
            </a:r>
            <a:endParaRPr lang="de-CH" dirty="0"/>
          </a:p>
        </p:txBody>
      </p:sp>
      <p:pic>
        <p:nvPicPr>
          <p:cNvPr id="16" name="Grafik 15">
            <a:extLst>
              <a:ext uri="{FF2B5EF4-FFF2-40B4-BE49-F238E27FC236}">
                <a16:creationId xmlns:a16="http://schemas.microsoft.com/office/drawing/2014/main" id="{6AFA6A53-7CC6-89FB-A998-522313B8DF37}"/>
              </a:ext>
            </a:extLst>
          </p:cNvPr>
          <p:cNvPicPr>
            <a:picLocks noChangeAspect="1"/>
          </p:cNvPicPr>
          <p:nvPr/>
        </p:nvPicPr>
        <p:blipFill>
          <a:blip r:embed="rId3"/>
          <a:stretch>
            <a:fillRect/>
          </a:stretch>
        </p:blipFill>
        <p:spPr>
          <a:xfrm>
            <a:off x="1115616" y="91244"/>
            <a:ext cx="7056784" cy="6286155"/>
          </a:xfrm>
          <a:prstGeom prst="rect">
            <a:avLst/>
          </a:prstGeom>
          <a:ln w="12700">
            <a:solidFill>
              <a:schemeClr val="accent1"/>
            </a:solidFill>
          </a:ln>
        </p:spPr>
      </p:pic>
    </p:spTree>
    <p:extLst>
      <p:ext uri="{BB962C8B-B14F-4D97-AF65-F5344CB8AC3E}">
        <p14:creationId xmlns:p14="http://schemas.microsoft.com/office/powerpoint/2010/main" val="2268136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18</a:t>
            </a:fld>
            <a:endParaRPr lang="de-CH"/>
          </a:p>
        </p:txBody>
      </p:sp>
      <p:sp>
        <p:nvSpPr>
          <p:cNvPr id="3" name="Fußzeilenplatzhalter 2">
            <a:extLst>
              <a:ext uri="{FF2B5EF4-FFF2-40B4-BE49-F238E27FC236}">
                <a16:creationId xmlns:a16="http://schemas.microsoft.com/office/drawing/2014/main" id="{244033B0-43D9-4DBB-AD16-220A1E592848}"/>
              </a:ext>
            </a:extLst>
          </p:cNvPr>
          <p:cNvSpPr>
            <a:spLocks noGrp="1"/>
          </p:cNvSpPr>
          <p:nvPr>
            <p:ph type="ftr" sz="quarter" idx="11"/>
          </p:nvPr>
        </p:nvSpPr>
        <p:spPr/>
        <p:txBody>
          <a:bodyPr/>
          <a:lstStyle/>
          <a:p>
            <a:r>
              <a:rPr lang="de-CH"/>
              <a:t>OrFo 2023 / Séance d'information</a:t>
            </a:r>
            <a:endParaRPr lang="de-CH" dirty="0"/>
          </a:p>
        </p:txBody>
      </p:sp>
      <p:pic>
        <p:nvPicPr>
          <p:cNvPr id="4" name="Grafik 3">
            <a:extLst>
              <a:ext uri="{FF2B5EF4-FFF2-40B4-BE49-F238E27FC236}">
                <a16:creationId xmlns:a16="http://schemas.microsoft.com/office/drawing/2014/main" id="{D94ED8B1-36E3-7089-FC89-E6514D241B8C}"/>
              </a:ext>
            </a:extLst>
          </p:cNvPr>
          <p:cNvPicPr>
            <a:picLocks noChangeAspect="1"/>
          </p:cNvPicPr>
          <p:nvPr/>
        </p:nvPicPr>
        <p:blipFill>
          <a:blip r:embed="rId3"/>
          <a:stretch>
            <a:fillRect/>
          </a:stretch>
        </p:blipFill>
        <p:spPr>
          <a:xfrm>
            <a:off x="1283120" y="150446"/>
            <a:ext cx="7033296" cy="6303163"/>
          </a:xfrm>
          <a:prstGeom prst="rect">
            <a:avLst/>
          </a:prstGeom>
        </p:spPr>
      </p:pic>
    </p:spTree>
    <p:extLst>
      <p:ext uri="{BB962C8B-B14F-4D97-AF65-F5344CB8AC3E}">
        <p14:creationId xmlns:p14="http://schemas.microsoft.com/office/powerpoint/2010/main" val="78278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Grille de </a:t>
            </a:r>
            <a:r>
              <a:rPr lang="de-DE" dirty="0" err="1"/>
              <a:t>compétences</a:t>
            </a:r>
            <a:r>
              <a:rPr lang="de-DE" dirty="0"/>
              <a:t> (</a:t>
            </a:r>
            <a:r>
              <a:rPr lang="de-DE" dirty="0" err="1"/>
              <a:t>pas</a:t>
            </a:r>
            <a:r>
              <a:rPr lang="de-DE" dirty="0"/>
              <a:t> de </a:t>
            </a:r>
            <a:r>
              <a:rPr lang="de-DE" dirty="0" err="1"/>
              <a:t>note</a:t>
            </a:r>
            <a:r>
              <a:rPr lang="de-DE" dirty="0"/>
              <a:t>)</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19</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866685"/>
          </a:xfrm>
        </p:spPr>
        <p:txBody>
          <a:bodyPr>
            <a:normAutofit lnSpcReduction="10000"/>
          </a:bodyPr>
          <a:lstStyle/>
          <a:p>
            <a:pPr>
              <a:defRPr/>
            </a:pPr>
            <a:r>
              <a:rPr lang="fr-FR" sz="2400" dirty="0">
                <a:solidFill>
                  <a:schemeClr val="tx1"/>
                </a:solidFill>
              </a:rPr>
              <a:t>Sert à déterminer l'emplacement et le développement</a:t>
            </a:r>
          </a:p>
          <a:p>
            <a:pPr>
              <a:defRPr/>
            </a:pPr>
            <a:endParaRPr lang="fr-FR" sz="2400" dirty="0">
              <a:solidFill>
                <a:schemeClr val="tx1"/>
              </a:solidFill>
            </a:endParaRPr>
          </a:p>
          <a:p>
            <a:pPr>
              <a:defRPr/>
            </a:pPr>
            <a:r>
              <a:rPr lang="fr-FR" sz="2400" dirty="0">
                <a:solidFill>
                  <a:schemeClr val="tx1"/>
                </a:solidFill>
              </a:rPr>
              <a:t>Une ou deux questions clés par mandat pratique (seront remplies automatiquement par time2learn)</a:t>
            </a:r>
          </a:p>
          <a:p>
            <a:pPr>
              <a:defRPr/>
            </a:pPr>
            <a:endParaRPr lang="fr-FR" sz="2400" dirty="0">
              <a:solidFill>
                <a:schemeClr val="tx1"/>
              </a:solidFill>
            </a:endParaRPr>
          </a:p>
          <a:p>
            <a:pPr>
              <a:defRPr/>
            </a:pPr>
            <a:r>
              <a:rPr lang="fr-FR" sz="2400" dirty="0">
                <a:solidFill>
                  <a:schemeClr val="tx1"/>
                </a:solidFill>
              </a:rPr>
              <a:t>L'apprenant y répond dans l'auto-évaluation</a:t>
            </a:r>
          </a:p>
          <a:p>
            <a:pPr>
              <a:defRPr/>
            </a:pPr>
            <a:endParaRPr lang="fr-FR" sz="2400" dirty="0">
              <a:solidFill>
                <a:schemeClr val="tx1"/>
              </a:solidFill>
            </a:endParaRPr>
          </a:p>
          <a:p>
            <a:pPr>
              <a:defRPr/>
            </a:pPr>
            <a:r>
              <a:rPr lang="fr-FR" sz="2400" dirty="0">
                <a:solidFill>
                  <a:schemeClr val="tx1"/>
                </a:solidFill>
              </a:rPr>
              <a:t>Le formateur pratique y répond dans l'évaluation externe</a:t>
            </a:r>
          </a:p>
          <a:p>
            <a:pPr>
              <a:defRPr/>
            </a:pPr>
            <a:endParaRPr lang="fr-FR" sz="2400" dirty="0">
              <a:solidFill>
                <a:schemeClr val="tx1"/>
              </a:solidFill>
            </a:endParaRPr>
          </a:p>
          <a:p>
            <a:pPr>
              <a:defRPr/>
            </a:pPr>
            <a:r>
              <a:rPr lang="fr-FR" sz="2400" dirty="0">
                <a:solidFill>
                  <a:schemeClr val="tx1"/>
                </a:solidFill>
              </a:rPr>
              <a:t>Lorsque? Tout le temps, au plus tard à la fin du semestre</a:t>
            </a:r>
            <a:endParaRPr lang="fr-CH" sz="2400" dirty="0"/>
          </a:p>
        </p:txBody>
      </p:sp>
      <p:sp>
        <p:nvSpPr>
          <p:cNvPr id="3" name="Fußzeilenplatzhalter 2">
            <a:extLst>
              <a:ext uri="{FF2B5EF4-FFF2-40B4-BE49-F238E27FC236}">
                <a16:creationId xmlns:a16="http://schemas.microsoft.com/office/drawing/2014/main" id="{B59E72DB-E143-430C-AF21-B725EB015F7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388479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OrFo</a:t>
            </a:r>
            <a:r>
              <a:rPr lang="de-DE" dirty="0"/>
              <a:t> 2023</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2</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866685"/>
          </a:xfrm>
        </p:spPr>
        <p:txBody>
          <a:bodyPr>
            <a:normAutofit/>
          </a:bodyPr>
          <a:lstStyle/>
          <a:p>
            <a:pPr>
              <a:defRPr/>
            </a:pPr>
            <a:endParaRPr lang="de-CH" sz="2400" dirty="0">
              <a:solidFill>
                <a:schemeClr val="tx1"/>
              </a:solidFill>
            </a:endParaRPr>
          </a:p>
          <a:p>
            <a:pPr>
              <a:lnSpc>
                <a:spcPct val="100000"/>
              </a:lnSpc>
              <a:spcBef>
                <a:spcPts val="0"/>
              </a:spcBef>
              <a:spcAft>
                <a:spcPts val="600"/>
              </a:spcAft>
              <a:defRPr/>
            </a:pPr>
            <a:r>
              <a:rPr lang="fr-FR" sz="2400" dirty="0">
                <a:solidFill>
                  <a:schemeClr val="tx1"/>
                </a:solidFill>
              </a:rPr>
              <a:t>Août 2021 : le SEFRI approuve l'ordonnance sur la formation 2023 et le plan de formation 2023</a:t>
            </a:r>
          </a:p>
          <a:p>
            <a:pPr>
              <a:lnSpc>
                <a:spcPct val="100000"/>
              </a:lnSpc>
              <a:spcBef>
                <a:spcPts val="0"/>
              </a:spcBef>
              <a:spcAft>
                <a:spcPts val="600"/>
              </a:spcAft>
              <a:defRPr/>
            </a:pPr>
            <a:endParaRPr lang="fr-FR" sz="2400" dirty="0">
              <a:solidFill>
                <a:schemeClr val="tx1"/>
              </a:solidFill>
            </a:endParaRPr>
          </a:p>
          <a:p>
            <a:pPr>
              <a:lnSpc>
                <a:spcPct val="100000"/>
              </a:lnSpc>
              <a:spcBef>
                <a:spcPts val="0"/>
              </a:spcBef>
              <a:spcAft>
                <a:spcPts val="600"/>
              </a:spcAft>
              <a:defRPr/>
            </a:pPr>
            <a:r>
              <a:rPr lang="fr-FR" sz="2400" dirty="0">
                <a:solidFill>
                  <a:schemeClr val="tx1"/>
                </a:solidFill>
              </a:rPr>
              <a:t>La nouvelle formation commerciale de base entrera en vigueur au début de l'apprentissage en 2023.</a:t>
            </a:r>
          </a:p>
          <a:p>
            <a:pPr>
              <a:lnSpc>
                <a:spcPct val="100000"/>
              </a:lnSpc>
              <a:spcBef>
                <a:spcPts val="0"/>
              </a:spcBef>
              <a:spcAft>
                <a:spcPts val="600"/>
              </a:spcAft>
              <a:defRPr/>
            </a:pPr>
            <a:endParaRPr lang="fr-FR" sz="2400" dirty="0">
              <a:solidFill>
                <a:schemeClr val="tx1"/>
              </a:solidFill>
            </a:endParaRPr>
          </a:p>
          <a:p>
            <a:pPr>
              <a:lnSpc>
                <a:spcPct val="100000"/>
              </a:lnSpc>
              <a:spcBef>
                <a:spcPts val="0"/>
              </a:spcBef>
              <a:spcAft>
                <a:spcPts val="600"/>
              </a:spcAft>
              <a:defRPr/>
            </a:pPr>
            <a:r>
              <a:rPr lang="fr-FR" sz="2400" dirty="0">
                <a:solidFill>
                  <a:schemeClr val="tx1"/>
                </a:solidFill>
              </a:rPr>
              <a:t>Les apprentis des volées 2021-24 et 2022-2025 continueront à être formés selon </a:t>
            </a:r>
            <a:r>
              <a:rPr lang="fr-FR" sz="2400" dirty="0" err="1">
                <a:solidFill>
                  <a:schemeClr val="tx1"/>
                </a:solidFill>
              </a:rPr>
              <a:t>l’OrFo</a:t>
            </a:r>
            <a:r>
              <a:rPr lang="fr-FR" sz="2400" dirty="0">
                <a:solidFill>
                  <a:schemeClr val="tx1"/>
                </a:solidFill>
              </a:rPr>
              <a:t> 2012.</a:t>
            </a:r>
            <a:endParaRPr lang="de-CH" sz="2400" dirty="0">
              <a:solidFill>
                <a:schemeClr val="tx1"/>
              </a:solidFill>
            </a:endParaRPr>
          </a:p>
          <a:p>
            <a:pPr>
              <a:lnSpc>
                <a:spcPct val="100000"/>
              </a:lnSpc>
              <a:defRPr/>
            </a:pPr>
            <a:endParaRPr lang="de-CH" sz="2400" dirty="0"/>
          </a:p>
          <a:p>
            <a:pPr>
              <a:lnSpc>
                <a:spcPct val="100000"/>
              </a:lnSpc>
              <a:defRPr/>
            </a:pPr>
            <a:endParaRPr lang="de-CH" sz="2400" dirty="0"/>
          </a:p>
          <a:p>
            <a:pPr>
              <a:defRPr/>
            </a:pPr>
            <a:endParaRPr lang="de-CH" sz="2400" dirty="0"/>
          </a:p>
        </p:txBody>
      </p:sp>
      <p:sp>
        <p:nvSpPr>
          <p:cNvPr id="3" name="Fußzeilenplatzhalter 2">
            <a:extLst>
              <a:ext uri="{FF2B5EF4-FFF2-40B4-BE49-F238E27FC236}">
                <a16:creationId xmlns:a16="http://schemas.microsoft.com/office/drawing/2014/main" id="{244033B0-43D9-4DBB-AD16-220A1E592848}"/>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50395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E183B2-8B81-F324-A9F5-E35488D1CD2F}"/>
              </a:ext>
            </a:extLst>
          </p:cNvPr>
          <p:cNvSpPr/>
          <p:nvPr/>
        </p:nvSpPr>
        <p:spPr>
          <a:xfrm>
            <a:off x="179512" y="188640"/>
            <a:ext cx="8784976" cy="64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id="{B7ACA07D-C66D-963E-5330-BE6ACB1C316E}"/>
              </a:ext>
            </a:extLst>
          </p:cNvPr>
          <p:cNvPicPr>
            <a:picLocks noChangeAspect="1"/>
          </p:cNvPicPr>
          <p:nvPr/>
        </p:nvPicPr>
        <p:blipFill>
          <a:blip r:embed="rId2"/>
          <a:stretch>
            <a:fillRect/>
          </a:stretch>
        </p:blipFill>
        <p:spPr>
          <a:xfrm>
            <a:off x="1383515" y="115805"/>
            <a:ext cx="6694354" cy="6553555"/>
          </a:xfrm>
          <a:prstGeom prst="rect">
            <a:avLst/>
          </a:prstGeom>
        </p:spPr>
      </p:pic>
      <p:sp>
        <p:nvSpPr>
          <p:cNvPr id="2" name="Fußzeilenplatzhalter 1">
            <a:extLst>
              <a:ext uri="{FF2B5EF4-FFF2-40B4-BE49-F238E27FC236}">
                <a16:creationId xmlns:a16="http://schemas.microsoft.com/office/drawing/2014/main" id="{3AAF973A-AE1B-A814-0699-44FB583785C1}"/>
              </a:ext>
            </a:extLst>
          </p:cNvPr>
          <p:cNvSpPr>
            <a:spLocks noGrp="1"/>
          </p:cNvSpPr>
          <p:nvPr>
            <p:ph type="ftr" sz="quarter" idx="11"/>
          </p:nvPr>
        </p:nvSpPr>
        <p:spPr/>
        <p:txBody>
          <a:bodyPr/>
          <a:lstStyle/>
          <a:p>
            <a:r>
              <a:rPr lang="fr-FR"/>
              <a:t>OrFo 2023 / Séance d'information</a:t>
            </a:r>
            <a:endParaRPr lang="de-CH" dirty="0"/>
          </a:p>
        </p:txBody>
      </p:sp>
      <p:sp>
        <p:nvSpPr>
          <p:cNvPr id="5" name="Foliennummernplatzhalter 4">
            <a:extLst>
              <a:ext uri="{FF2B5EF4-FFF2-40B4-BE49-F238E27FC236}">
                <a16:creationId xmlns:a16="http://schemas.microsoft.com/office/drawing/2014/main" id="{B86E337B-7549-992F-E99D-2217DB3C65D9}"/>
              </a:ext>
            </a:extLst>
          </p:cNvPr>
          <p:cNvSpPr>
            <a:spLocks noGrp="1"/>
          </p:cNvSpPr>
          <p:nvPr>
            <p:ph type="sldNum" sz="quarter" idx="12"/>
          </p:nvPr>
        </p:nvSpPr>
        <p:spPr/>
        <p:txBody>
          <a:bodyPr/>
          <a:lstStyle/>
          <a:p>
            <a:fld id="{E8ED274B-6E55-4BF9-9DC2-E6ECCC6925DA}" type="slidenum">
              <a:rPr lang="de-CH" smtClean="0"/>
              <a:t>20</a:t>
            </a:fld>
            <a:endParaRPr lang="de-CH"/>
          </a:p>
        </p:txBody>
      </p:sp>
    </p:spTree>
    <p:extLst>
      <p:ext uri="{BB962C8B-B14F-4D97-AF65-F5344CB8AC3E}">
        <p14:creationId xmlns:p14="http://schemas.microsoft.com/office/powerpoint/2010/main" val="21356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Entreprise</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21</a:t>
            </a:fld>
            <a:endParaRPr lang="de-CH"/>
          </a:p>
        </p:txBody>
      </p:sp>
      <p:pic>
        <p:nvPicPr>
          <p:cNvPr id="6" name="Inhaltsplatzhalter 5">
            <a:extLst>
              <a:ext uri="{FF2B5EF4-FFF2-40B4-BE49-F238E27FC236}">
                <a16:creationId xmlns:a16="http://schemas.microsoft.com/office/drawing/2014/main" id="{8B9FEFB9-8813-F406-11FD-9B83F7EC3122}"/>
              </a:ext>
            </a:extLst>
          </p:cNvPr>
          <p:cNvPicPr>
            <a:picLocks noGrp="1" noChangeAspect="1"/>
          </p:cNvPicPr>
          <p:nvPr>
            <p:ph idx="1"/>
          </p:nvPr>
        </p:nvPicPr>
        <p:blipFill>
          <a:blip r:embed="rId3"/>
          <a:stretch>
            <a:fillRect/>
          </a:stretch>
        </p:blipFill>
        <p:spPr>
          <a:xfrm>
            <a:off x="576263" y="1340768"/>
            <a:ext cx="8280400" cy="4968551"/>
          </a:xfrm>
        </p:spPr>
      </p:pic>
      <p:sp>
        <p:nvSpPr>
          <p:cNvPr id="3" name="Fußzeilenplatzhalter 2">
            <a:extLst>
              <a:ext uri="{FF2B5EF4-FFF2-40B4-BE49-F238E27FC236}">
                <a16:creationId xmlns:a16="http://schemas.microsoft.com/office/drawing/2014/main" id="{8F373F1E-4C43-4202-9B15-1F6BE5C963C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88340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Raport</a:t>
            </a:r>
            <a:r>
              <a:rPr lang="de-DE" dirty="0"/>
              <a:t> de </a:t>
            </a:r>
            <a:r>
              <a:rPr lang="de-DE" dirty="0" err="1"/>
              <a:t>formation</a:t>
            </a:r>
            <a:r>
              <a:rPr lang="de-DE" dirty="0"/>
              <a:t> (</a:t>
            </a:r>
            <a:r>
              <a:rPr lang="de-DE" dirty="0" err="1"/>
              <a:t>pas</a:t>
            </a:r>
            <a:r>
              <a:rPr lang="de-DE" dirty="0"/>
              <a:t> de </a:t>
            </a:r>
            <a:r>
              <a:rPr lang="de-DE" dirty="0" err="1"/>
              <a:t>note</a:t>
            </a:r>
            <a:r>
              <a:rPr lang="de-DE" dirty="0"/>
              <a:t>)</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22</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866685"/>
          </a:xfrm>
        </p:spPr>
        <p:txBody>
          <a:bodyPr>
            <a:normAutofit lnSpcReduction="10000"/>
          </a:bodyPr>
          <a:lstStyle/>
          <a:p>
            <a:pPr>
              <a:defRPr/>
            </a:pPr>
            <a:r>
              <a:rPr lang="fr-FR" sz="2400" dirty="0"/>
              <a:t>Évaluation régulière de</a:t>
            </a:r>
          </a:p>
          <a:p>
            <a:pPr marL="342900" indent="-342900">
              <a:buFont typeface="Arial" panose="020B0604020202020204" pitchFamily="34" charset="0"/>
              <a:buChar char="•"/>
              <a:defRPr/>
            </a:pPr>
            <a:r>
              <a:rPr lang="fr-FR" sz="2400" dirty="0"/>
              <a:t>Comportement de travail et documentation</a:t>
            </a:r>
          </a:p>
          <a:p>
            <a:pPr marL="342900" indent="-342900">
              <a:buFont typeface="Arial" panose="020B0604020202020204" pitchFamily="34" charset="0"/>
              <a:buChar char="•"/>
              <a:defRPr/>
            </a:pPr>
            <a:r>
              <a:rPr lang="fr-FR" sz="2400" dirty="0"/>
              <a:t>jugement sur la formation par l'apprenant</a:t>
            </a:r>
          </a:p>
          <a:p>
            <a:pPr marL="342900" indent="-342900">
              <a:buFont typeface="Arial" panose="020B0604020202020204" pitchFamily="34" charset="0"/>
              <a:buChar char="•"/>
              <a:defRPr/>
            </a:pPr>
            <a:r>
              <a:rPr lang="fr-FR" sz="2400" dirty="0"/>
              <a:t>Objectifs et mesures</a:t>
            </a:r>
          </a:p>
          <a:p>
            <a:pPr>
              <a:defRPr/>
            </a:pPr>
            <a:endParaRPr lang="fr-FR" sz="2400" dirty="0"/>
          </a:p>
          <a:p>
            <a:pPr>
              <a:defRPr/>
            </a:pPr>
            <a:r>
              <a:rPr lang="fr-FR" sz="2400" u="sng" dirty="0" err="1"/>
              <a:t>OrFo</a:t>
            </a:r>
            <a:r>
              <a:rPr lang="fr-FR" sz="2400" u="sng" dirty="0"/>
              <a:t> 2012</a:t>
            </a:r>
          </a:p>
          <a:p>
            <a:pPr>
              <a:defRPr/>
            </a:pPr>
            <a:r>
              <a:rPr lang="fr-FR" sz="2400" dirty="0"/>
              <a:t>STA est un rapport pédagogique et en même temps une note d'expérience opérationnelle</a:t>
            </a:r>
          </a:p>
          <a:p>
            <a:pPr>
              <a:defRPr/>
            </a:pPr>
            <a:endParaRPr lang="fr-FR" sz="2400" dirty="0"/>
          </a:p>
          <a:p>
            <a:pPr>
              <a:defRPr/>
            </a:pPr>
            <a:r>
              <a:rPr lang="fr-FR" sz="2400" dirty="0" err="1"/>
              <a:t>OrFo</a:t>
            </a:r>
            <a:r>
              <a:rPr lang="fr-FR" sz="2400" dirty="0"/>
              <a:t> 2023</a:t>
            </a:r>
          </a:p>
          <a:p>
            <a:pPr>
              <a:defRPr/>
            </a:pPr>
            <a:r>
              <a:rPr lang="fr-FR" sz="2400" dirty="0"/>
              <a:t>Combinez à nouveau le rapport de formation et la note d'expérience opérationnelle (preuve de compétence)</a:t>
            </a:r>
            <a:endParaRPr lang="fr-CH" sz="2400" dirty="0"/>
          </a:p>
        </p:txBody>
      </p:sp>
      <p:sp>
        <p:nvSpPr>
          <p:cNvPr id="3" name="Fußzeilenplatzhalter 2">
            <a:extLst>
              <a:ext uri="{FF2B5EF4-FFF2-40B4-BE49-F238E27FC236}">
                <a16:creationId xmlns:a16="http://schemas.microsoft.com/office/drawing/2014/main" id="{B59E72DB-E143-430C-AF21-B725EB015F7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256258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Note </a:t>
            </a:r>
            <a:r>
              <a:rPr lang="de-DE" dirty="0" err="1"/>
              <a:t>d‘expériance</a:t>
            </a:r>
            <a:r>
              <a:rPr lang="de-DE" dirty="0"/>
              <a:t> (</a:t>
            </a:r>
            <a:r>
              <a:rPr lang="de-DE" dirty="0" err="1"/>
              <a:t>note</a:t>
            </a:r>
            <a:r>
              <a:rPr lang="de-DE" dirty="0"/>
              <a:t>)</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23</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866685"/>
          </a:xfrm>
        </p:spPr>
        <p:txBody>
          <a:bodyPr>
            <a:normAutofit/>
          </a:bodyPr>
          <a:lstStyle/>
          <a:p>
            <a:pPr>
              <a:defRPr/>
            </a:pPr>
            <a:r>
              <a:rPr lang="fr-FR" sz="2400" dirty="0"/>
              <a:t>Score d'expérience opérationnelle</a:t>
            </a:r>
          </a:p>
          <a:p>
            <a:pPr>
              <a:defRPr/>
            </a:pPr>
            <a:r>
              <a:rPr lang="fr-FR" sz="2400" dirty="0"/>
              <a:t>Un par semestre</a:t>
            </a:r>
          </a:p>
          <a:p>
            <a:pPr>
              <a:defRPr/>
            </a:pPr>
            <a:r>
              <a:rPr lang="fr-FR" sz="2400" dirty="0"/>
              <a:t>critères d'évaluation</a:t>
            </a:r>
          </a:p>
          <a:p>
            <a:pPr marL="342900" indent="-342900">
              <a:buFont typeface="Arial" panose="020B0604020202020204" pitchFamily="34" charset="0"/>
              <a:buChar char="•"/>
              <a:defRPr/>
            </a:pPr>
            <a:r>
              <a:rPr lang="fr-FR" sz="2400" dirty="0"/>
              <a:t>Compétences d'action</a:t>
            </a:r>
          </a:p>
          <a:p>
            <a:pPr marL="342900" indent="-342900">
              <a:buFont typeface="Arial" panose="020B0604020202020204" pitchFamily="34" charset="0"/>
              <a:buChar char="•"/>
              <a:defRPr/>
            </a:pPr>
            <a:r>
              <a:rPr lang="fr-FR" sz="2400" dirty="0"/>
              <a:t>réflexion</a:t>
            </a:r>
          </a:p>
          <a:p>
            <a:pPr marL="342900" indent="-342900">
              <a:buFont typeface="Arial" panose="020B0604020202020204" pitchFamily="34" charset="0"/>
              <a:buChar char="•"/>
              <a:defRPr/>
            </a:pPr>
            <a:r>
              <a:rPr lang="fr-FR" sz="2400" dirty="0"/>
              <a:t>résultats</a:t>
            </a:r>
          </a:p>
          <a:p>
            <a:pPr marL="342900" indent="-342900">
              <a:buFont typeface="Arial" panose="020B0604020202020204" pitchFamily="34" charset="0"/>
              <a:buChar char="•"/>
              <a:defRPr/>
            </a:pPr>
            <a:r>
              <a:rPr lang="fr-FR" sz="2400" dirty="0"/>
              <a:t>motivation</a:t>
            </a:r>
          </a:p>
          <a:p>
            <a:pPr marL="342900" indent="-342900">
              <a:buFont typeface="Arial" panose="020B0604020202020204" pitchFamily="34" charset="0"/>
              <a:buChar char="•"/>
              <a:defRPr/>
            </a:pPr>
            <a:r>
              <a:rPr lang="fr-FR" sz="2400" dirty="0"/>
              <a:t>la coopération</a:t>
            </a:r>
          </a:p>
          <a:p>
            <a:pPr>
              <a:defRPr/>
            </a:pPr>
            <a:r>
              <a:rPr lang="fr-FR" sz="2400" dirty="0"/>
              <a:t>Points 0, 1, 2 et 3</a:t>
            </a:r>
            <a:endParaRPr lang="fr-CH" sz="2400" dirty="0"/>
          </a:p>
        </p:txBody>
      </p:sp>
      <p:sp>
        <p:nvSpPr>
          <p:cNvPr id="3" name="Fußzeilenplatzhalter 2">
            <a:extLst>
              <a:ext uri="{FF2B5EF4-FFF2-40B4-BE49-F238E27FC236}">
                <a16:creationId xmlns:a16="http://schemas.microsoft.com/office/drawing/2014/main" id="{B59E72DB-E143-430C-AF21-B725EB015F7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157164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E183B2-8B81-F324-A9F5-E35488D1CD2F}"/>
              </a:ext>
            </a:extLst>
          </p:cNvPr>
          <p:cNvSpPr/>
          <p:nvPr/>
        </p:nvSpPr>
        <p:spPr>
          <a:xfrm>
            <a:off x="179512" y="188640"/>
            <a:ext cx="8784976" cy="64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a:extLst>
              <a:ext uri="{FF2B5EF4-FFF2-40B4-BE49-F238E27FC236}">
                <a16:creationId xmlns:a16="http://schemas.microsoft.com/office/drawing/2014/main" id="{9945E70C-BFDD-51CB-5DEC-067F6186F7D4}"/>
              </a:ext>
            </a:extLst>
          </p:cNvPr>
          <p:cNvPicPr>
            <a:picLocks noChangeAspect="1"/>
          </p:cNvPicPr>
          <p:nvPr/>
        </p:nvPicPr>
        <p:blipFill>
          <a:blip r:embed="rId2"/>
          <a:stretch>
            <a:fillRect/>
          </a:stretch>
        </p:blipFill>
        <p:spPr>
          <a:xfrm>
            <a:off x="388697" y="0"/>
            <a:ext cx="8366606" cy="6858000"/>
          </a:xfrm>
          <a:prstGeom prst="rect">
            <a:avLst/>
          </a:prstGeom>
        </p:spPr>
      </p:pic>
      <p:sp>
        <p:nvSpPr>
          <p:cNvPr id="2" name="Fußzeilenplatzhalter 1">
            <a:extLst>
              <a:ext uri="{FF2B5EF4-FFF2-40B4-BE49-F238E27FC236}">
                <a16:creationId xmlns:a16="http://schemas.microsoft.com/office/drawing/2014/main" id="{FF226BCC-1E54-02D1-2356-3F41E9EAB24F}"/>
              </a:ext>
            </a:extLst>
          </p:cNvPr>
          <p:cNvSpPr>
            <a:spLocks noGrp="1"/>
          </p:cNvSpPr>
          <p:nvPr>
            <p:ph type="ftr" sz="quarter" idx="11"/>
          </p:nvPr>
        </p:nvSpPr>
        <p:spPr/>
        <p:txBody>
          <a:bodyPr/>
          <a:lstStyle/>
          <a:p>
            <a:r>
              <a:rPr lang="fr-FR"/>
              <a:t>OrFo 2023 / Séance d'information</a:t>
            </a:r>
            <a:endParaRPr lang="de-CH" dirty="0"/>
          </a:p>
        </p:txBody>
      </p:sp>
      <p:sp>
        <p:nvSpPr>
          <p:cNvPr id="3" name="Foliennummernplatzhalter 2">
            <a:extLst>
              <a:ext uri="{FF2B5EF4-FFF2-40B4-BE49-F238E27FC236}">
                <a16:creationId xmlns:a16="http://schemas.microsoft.com/office/drawing/2014/main" id="{0FC51CD7-7FB3-782A-E665-EC8836481405}"/>
              </a:ext>
            </a:extLst>
          </p:cNvPr>
          <p:cNvSpPr>
            <a:spLocks noGrp="1"/>
          </p:cNvSpPr>
          <p:nvPr>
            <p:ph type="sldNum" sz="quarter" idx="12"/>
          </p:nvPr>
        </p:nvSpPr>
        <p:spPr/>
        <p:txBody>
          <a:bodyPr/>
          <a:lstStyle/>
          <a:p>
            <a:fld id="{E8ED274B-6E55-4BF9-9DC2-E6ECCC6925DA}" type="slidenum">
              <a:rPr lang="de-CH" smtClean="0"/>
              <a:t>24</a:t>
            </a:fld>
            <a:endParaRPr lang="de-CH"/>
          </a:p>
        </p:txBody>
      </p:sp>
    </p:spTree>
    <p:extLst>
      <p:ext uri="{BB962C8B-B14F-4D97-AF65-F5344CB8AC3E}">
        <p14:creationId xmlns:p14="http://schemas.microsoft.com/office/powerpoint/2010/main" val="382262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E183B2-8B81-F324-A9F5-E35488D1CD2F}"/>
              </a:ext>
            </a:extLst>
          </p:cNvPr>
          <p:cNvSpPr/>
          <p:nvPr/>
        </p:nvSpPr>
        <p:spPr>
          <a:xfrm>
            <a:off x="179512" y="188640"/>
            <a:ext cx="8784976" cy="64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id="{F31772BD-C401-A27E-3F42-89FE4D6E2124}"/>
              </a:ext>
            </a:extLst>
          </p:cNvPr>
          <p:cNvPicPr>
            <a:picLocks noChangeAspect="1"/>
          </p:cNvPicPr>
          <p:nvPr/>
        </p:nvPicPr>
        <p:blipFill>
          <a:blip r:embed="rId2"/>
          <a:stretch>
            <a:fillRect/>
          </a:stretch>
        </p:blipFill>
        <p:spPr>
          <a:xfrm>
            <a:off x="1483598" y="0"/>
            <a:ext cx="6176803" cy="6858000"/>
          </a:xfrm>
          <a:prstGeom prst="rect">
            <a:avLst/>
          </a:prstGeom>
        </p:spPr>
      </p:pic>
      <p:sp>
        <p:nvSpPr>
          <p:cNvPr id="2" name="Fußzeilenplatzhalter 1">
            <a:extLst>
              <a:ext uri="{FF2B5EF4-FFF2-40B4-BE49-F238E27FC236}">
                <a16:creationId xmlns:a16="http://schemas.microsoft.com/office/drawing/2014/main" id="{E066290B-C75C-D4E0-4E1C-CEA5271D683B}"/>
              </a:ext>
            </a:extLst>
          </p:cNvPr>
          <p:cNvSpPr>
            <a:spLocks noGrp="1"/>
          </p:cNvSpPr>
          <p:nvPr>
            <p:ph type="ftr" sz="quarter" idx="11"/>
          </p:nvPr>
        </p:nvSpPr>
        <p:spPr/>
        <p:txBody>
          <a:bodyPr/>
          <a:lstStyle/>
          <a:p>
            <a:r>
              <a:rPr lang="fr-FR"/>
              <a:t>OrFo 2023 / Séance d'information</a:t>
            </a:r>
            <a:endParaRPr lang="de-CH" dirty="0"/>
          </a:p>
        </p:txBody>
      </p:sp>
      <p:sp>
        <p:nvSpPr>
          <p:cNvPr id="5" name="Foliennummernplatzhalter 4">
            <a:extLst>
              <a:ext uri="{FF2B5EF4-FFF2-40B4-BE49-F238E27FC236}">
                <a16:creationId xmlns:a16="http://schemas.microsoft.com/office/drawing/2014/main" id="{2DAC07B0-4CFB-A0E5-6778-A22148CE50F7}"/>
              </a:ext>
            </a:extLst>
          </p:cNvPr>
          <p:cNvSpPr>
            <a:spLocks noGrp="1"/>
          </p:cNvSpPr>
          <p:nvPr>
            <p:ph type="sldNum" sz="quarter" idx="12"/>
          </p:nvPr>
        </p:nvSpPr>
        <p:spPr/>
        <p:txBody>
          <a:bodyPr/>
          <a:lstStyle/>
          <a:p>
            <a:fld id="{E8ED274B-6E55-4BF9-9DC2-E6ECCC6925DA}" type="slidenum">
              <a:rPr lang="de-CH" smtClean="0"/>
              <a:t>25</a:t>
            </a:fld>
            <a:endParaRPr lang="de-CH"/>
          </a:p>
        </p:txBody>
      </p:sp>
    </p:spTree>
    <p:extLst>
      <p:ext uri="{BB962C8B-B14F-4D97-AF65-F5344CB8AC3E}">
        <p14:creationId xmlns:p14="http://schemas.microsoft.com/office/powerpoint/2010/main" val="549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E183B2-8B81-F324-A9F5-E35488D1CD2F}"/>
              </a:ext>
            </a:extLst>
          </p:cNvPr>
          <p:cNvSpPr/>
          <p:nvPr/>
        </p:nvSpPr>
        <p:spPr>
          <a:xfrm>
            <a:off x="179512" y="188640"/>
            <a:ext cx="8784976" cy="64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a:extLst>
              <a:ext uri="{FF2B5EF4-FFF2-40B4-BE49-F238E27FC236}">
                <a16:creationId xmlns:a16="http://schemas.microsoft.com/office/drawing/2014/main" id="{FA8D87E7-D627-1FF6-1AFA-FCC3C769822B}"/>
              </a:ext>
            </a:extLst>
          </p:cNvPr>
          <p:cNvPicPr>
            <a:picLocks noChangeAspect="1"/>
          </p:cNvPicPr>
          <p:nvPr/>
        </p:nvPicPr>
        <p:blipFill>
          <a:blip r:embed="rId2"/>
          <a:stretch>
            <a:fillRect/>
          </a:stretch>
        </p:blipFill>
        <p:spPr>
          <a:xfrm>
            <a:off x="1527359" y="0"/>
            <a:ext cx="6089282" cy="6858000"/>
          </a:xfrm>
          <a:prstGeom prst="rect">
            <a:avLst/>
          </a:prstGeom>
        </p:spPr>
      </p:pic>
      <p:sp>
        <p:nvSpPr>
          <p:cNvPr id="2" name="Fußzeilenplatzhalter 1">
            <a:extLst>
              <a:ext uri="{FF2B5EF4-FFF2-40B4-BE49-F238E27FC236}">
                <a16:creationId xmlns:a16="http://schemas.microsoft.com/office/drawing/2014/main" id="{B7131A24-2D9B-896A-F66E-67380174F375}"/>
              </a:ext>
            </a:extLst>
          </p:cNvPr>
          <p:cNvSpPr>
            <a:spLocks noGrp="1"/>
          </p:cNvSpPr>
          <p:nvPr>
            <p:ph type="ftr" sz="quarter" idx="11"/>
          </p:nvPr>
        </p:nvSpPr>
        <p:spPr/>
        <p:txBody>
          <a:bodyPr/>
          <a:lstStyle/>
          <a:p>
            <a:r>
              <a:rPr lang="fr-FR"/>
              <a:t>OrFo 2023 / Séance d'information</a:t>
            </a:r>
            <a:endParaRPr lang="de-CH" dirty="0"/>
          </a:p>
        </p:txBody>
      </p:sp>
      <p:sp>
        <p:nvSpPr>
          <p:cNvPr id="3" name="Foliennummernplatzhalter 2">
            <a:extLst>
              <a:ext uri="{FF2B5EF4-FFF2-40B4-BE49-F238E27FC236}">
                <a16:creationId xmlns:a16="http://schemas.microsoft.com/office/drawing/2014/main" id="{AC2A5795-1EBE-5B9C-CAA7-BF990CA9D30A}"/>
              </a:ext>
            </a:extLst>
          </p:cNvPr>
          <p:cNvSpPr>
            <a:spLocks noGrp="1"/>
          </p:cNvSpPr>
          <p:nvPr>
            <p:ph type="sldNum" sz="quarter" idx="12"/>
          </p:nvPr>
        </p:nvSpPr>
        <p:spPr/>
        <p:txBody>
          <a:bodyPr/>
          <a:lstStyle/>
          <a:p>
            <a:fld id="{E8ED274B-6E55-4BF9-9DC2-E6ECCC6925DA}" type="slidenum">
              <a:rPr lang="de-CH" smtClean="0"/>
              <a:t>26</a:t>
            </a:fld>
            <a:endParaRPr lang="de-CH"/>
          </a:p>
        </p:txBody>
      </p:sp>
    </p:spTree>
    <p:extLst>
      <p:ext uri="{BB962C8B-B14F-4D97-AF65-F5344CB8AC3E}">
        <p14:creationId xmlns:p14="http://schemas.microsoft.com/office/powerpoint/2010/main" val="124931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BE183B2-8B81-F324-A9F5-E35488D1CD2F}"/>
              </a:ext>
            </a:extLst>
          </p:cNvPr>
          <p:cNvSpPr/>
          <p:nvPr/>
        </p:nvSpPr>
        <p:spPr>
          <a:xfrm>
            <a:off x="179512" y="188640"/>
            <a:ext cx="8784976" cy="64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id="{FE04398E-A84A-9401-616D-6D82CF2E43AA}"/>
              </a:ext>
            </a:extLst>
          </p:cNvPr>
          <p:cNvPicPr>
            <a:picLocks noChangeAspect="1"/>
          </p:cNvPicPr>
          <p:nvPr/>
        </p:nvPicPr>
        <p:blipFill>
          <a:blip r:embed="rId2"/>
          <a:stretch>
            <a:fillRect/>
          </a:stretch>
        </p:blipFill>
        <p:spPr>
          <a:xfrm>
            <a:off x="0" y="188525"/>
            <a:ext cx="9144000" cy="6480950"/>
          </a:xfrm>
          <a:prstGeom prst="rect">
            <a:avLst/>
          </a:prstGeom>
        </p:spPr>
      </p:pic>
      <p:sp>
        <p:nvSpPr>
          <p:cNvPr id="2" name="Fußzeilenplatzhalter 1">
            <a:extLst>
              <a:ext uri="{FF2B5EF4-FFF2-40B4-BE49-F238E27FC236}">
                <a16:creationId xmlns:a16="http://schemas.microsoft.com/office/drawing/2014/main" id="{4DEB41C0-3B62-25CB-D194-07EE6E329D12}"/>
              </a:ext>
            </a:extLst>
          </p:cNvPr>
          <p:cNvSpPr>
            <a:spLocks noGrp="1"/>
          </p:cNvSpPr>
          <p:nvPr>
            <p:ph type="ftr" sz="quarter" idx="11"/>
          </p:nvPr>
        </p:nvSpPr>
        <p:spPr/>
        <p:txBody>
          <a:bodyPr/>
          <a:lstStyle/>
          <a:p>
            <a:r>
              <a:rPr lang="fr-FR"/>
              <a:t>OrFo 2023 / Séance d'information</a:t>
            </a:r>
            <a:endParaRPr lang="de-CH" dirty="0"/>
          </a:p>
        </p:txBody>
      </p:sp>
      <p:sp>
        <p:nvSpPr>
          <p:cNvPr id="5" name="Foliennummernplatzhalter 4">
            <a:extLst>
              <a:ext uri="{FF2B5EF4-FFF2-40B4-BE49-F238E27FC236}">
                <a16:creationId xmlns:a16="http://schemas.microsoft.com/office/drawing/2014/main" id="{3F48ED01-0690-4859-FF63-DE13F19D41E2}"/>
              </a:ext>
            </a:extLst>
          </p:cNvPr>
          <p:cNvSpPr>
            <a:spLocks noGrp="1"/>
          </p:cNvSpPr>
          <p:nvPr>
            <p:ph type="sldNum" sz="quarter" idx="12"/>
          </p:nvPr>
        </p:nvSpPr>
        <p:spPr/>
        <p:txBody>
          <a:bodyPr/>
          <a:lstStyle/>
          <a:p>
            <a:fld id="{E8ED274B-6E55-4BF9-9DC2-E6ECCC6925DA}" type="slidenum">
              <a:rPr lang="de-CH" smtClean="0"/>
              <a:t>27</a:t>
            </a:fld>
            <a:endParaRPr lang="de-CH"/>
          </a:p>
        </p:txBody>
      </p:sp>
    </p:spTree>
    <p:extLst>
      <p:ext uri="{BB962C8B-B14F-4D97-AF65-F5344CB8AC3E}">
        <p14:creationId xmlns:p14="http://schemas.microsoft.com/office/powerpoint/2010/main" val="253403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Portfolio </a:t>
            </a:r>
            <a:r>
              <a:rPr lang="de-DE" dirty="0" err="1"/>
              <a:t>personel</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28</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277123"/>
          </a:xfrm>
        </p:spPr>
        <p:txBody>
          <a:bodyPr>
            <a:normAutofit fontScale="32500" lnSpcReduction="20000"/>
          </a:bodyPr>
          <a:lstStyle/>
          <a:p>
            <a:pPr marL="342900" indent="-342900">
              <a:lnSpc>
                <a:spcPct val="120000"/>
              </a:lnSpc>
              <a:spcBef>
                <a:spcPts val="600"/>
              </a:spcBef>
              <a:spcAft>
                <a:spcPts val="600"/>
              </a:spcAft>
              <a:buFont typeface="Arial" panose="020B0604020202020204" pitchFamily="34" charset="0"/>
              <a:buChar char="•"/>
              <a:defRPr/>
            </a:pPr>
            <a:r>
              <a:rPr lang="fr-FR" sz="8600" dirty="0"/>
              <a:t>Documentations des mandats pratiques</a:t>
            </a:r>
          </a:p>
          <a:p>
            <a:pPr marL="342900" indent="-342900">
              <a:lnSpc>
                <a:spcPct val="120000"/>
              </a:lnSpc>
              <a:spcBef>
                <a:spcPts val="600"/>
              </a:spcBef>
              <a:spcAft>
                <a:spcPts val="600"/>
              </a:spcAft>
              <a:buFont typeface="Arial" panose="020B0604020202020204" pitchFamily="34" charset="0"/>
              <a:buChar char="•"/>
              <a:defRPr/>
            </a:pPr>
            <a:r>
              <a:rPr lang="fr-FR" sz="8600" dirty="0"/>
              <a:t>Auto-évaluations / évaluations externes</a:t>
            </a:r>
          </a:p>
          <a:p>
            <a:pPr marL="342900" indent="-342900">
              <a:lnSpc>
                <a:spcPct val="120000"/>
              </a:lnSpc>
              <a:spcBef>
                <a:spcPts val="600"/>
              </a:spcBef>
              <a:spcAft>
                <a:spcPts val="600"/>
              </a:spcAft>
              <a:buFont typeface="Arial" panose="020B0604020202020204" pitchFamily="34" charset="0"/>
              <a:buChar char="•"/>
              <a:defRPr/>
            </a:pPr>
            <a:r>
              <a:rPr lang="fr-FR" sz="8600" dirty="0"/>
              <a:t>Preuve de compétence supplémentaire (telle que certificats de langue, séjours à l'étranger, récompenses, certificats TIC, certificats spécifiques à l'industrie)</a:t>
            </a:r>
          </a:p>
          <a:p>
            <a:pPr marL="342900" indent="-342900">
              <a:lnSpc>
                <a:spcPct val="120000"/>
              </a:lnSpc>
              <a:spcBef>
                <a:spcPts val="600"/>
              </a:spcBef>
              <a:spcAft>
                <a:spcPts val="600"/>
              </a:spcAft>
              <a:buFont typeface="Arial" panose="020B0604020202020204" pitchFamily="34" charset="0"/>
              <a:buChar char="•"/>
              <a:defRPr/>
            </a:pPr>
            <a:r>
              <a:rPr lang="fr-FR" sz="8600" dirty="0"/>
              <a:t>Sera pris après la formation de base</a:t>
            </a:r>
            <a:endParaRPr lang="fr-CH" sz="8600" dirty="0"/>
          </a:p>
          <a:p>
            <a:pPr>
              <a:lnSpc>
                <a:spcPct val="100000"/>
              </a:lnSpc>
              <a:defRPr/>
            </a:pPr>
            <a:endParaRPr lang="fr-CH" sz="2400" dirty="0"/>
          </a:p>
          <a:p>
            <a:pPr>
              <a:defRPr/>
            </a:pPr>
            <a:endParaRPr lang="fr-CH" sz="2400" dirty="0"/>
          </a:p>
        </p:txBody>
      </p:sp>
      <p:sp>
        <p:nvSpPr>
          <p:cNvPr id="6" name="Fußzeilenplatzhalter 5">
            <a:extLst>
              <a:ext uri="{FF2B5EF4-FFF2-40B4-BE49-F238E27FC236}">
                <a16:creationId xmlns:a16="http://schemas.microsoft.com/office/drawing/2014/main" id="{3AA18687-5030-4852-AA23-DF39E141A5C3}"/>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1203314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Prochaines</a:t>
            </a:r>
            <a:r>
              <a:rPr lang="de-CH" dirty="0"/>
              <a:t> </a:t>
            </a:r>
            <a:r>
              <a:rPr lang="de-CH" dirty="0" err="1"/>
              <a:t>étapes</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29</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456132"/>
            <a:ext cx="8280000" cy="4277123"/>
          </a:xfrm>
        </p:spPr>
        <p:txBody>
          <a:bodyPr>
            <a:normAutofit fontScale="25000" lnSpcReduction="20000"/>
          </a:bodyPr>
          <a:lstStyle/>
          <a:p>
            <a:pPr>
              <a:lnSpc>
                <a:spcPct val="120000"/>
              </a:lnSpc>
              <a:spcBef>
                <a:spcPts val="600"/>
              </a:spcBef>
              <a:spcAft>
                <a:spcPts val="600"/>
              </a:spcAft>
              <a:defRPr/>
            </a:pPr>
            <a:r>
              <a:rPr lang="fr-FR" sz="8600" dirty="0"/>
              <a:t>Branche Commerce </a:t>
            </a:r>
          </a:p>
          <a:p>
            <a:pPr marL="342900" indent="-342900">
              <a:lnSpc>
                <a:spcPct val="120000"/>
              </a:lnSpc>
              <a:spcBef>
                <a:spcPts val="600"/>
              </a:spcBef>
              <a:spcAft>
                <a:spcPts val="600"/>
              </a:spcAft>
              <a:buFont typeface="Arial" panose="020B0604020202020204" pitchFamily="34" charset="0"/>
              <a:buChar char="•"/>
              <a:defRPr/>
            </a:pPr>
            <a:r>
              <a:rPr lang="fr-FR" sz="8600" dirty="0"/>
              <a:t>Nouvelle page d'accueil</a:t>
            </a:r>
          </a:p>
          <a:p>
            <a:pPr marL="342900" indent="-342900">
              <a:lnSpc>
                <a:spcPct val="120000"/>
              </a:lnSpc>
              <a:spcBef>
                <a:spcPts val="600"/>
              </a:spcBef>
              <a:spcAft>
                <a:spcPts val="600"/>
              </a:spcAft>
              <a:buFont typeface="Arial" panose="020B0604020202020204" pitchFamily="34" charset="0"/>
              <a:buChar char="•"/>
              <a:defRPr/>
            </a:pPr>
            <a:r>
              <a:rPr lang="fr-FR" sz="8600" dirty="0"/>
              <a:t>Cours quotidien </a:t>
            </a:r>
            <a:r>
              <a:rPr lang="fr-FR" sz="8600" dirty="0" err="1"/>
              <a:t>OtFo</a:t>
            </a:r>
            <a:r>
              <a:rPr lang="fr-FR" sz="8600" dirty="0"/>
              <a:t> 2023</a:t>
            </a:r>
          </a:p>
          <a:p>
            <a:pPr marL="342900" indent="-342900">
              <a:lnSpc>
                <a:spcPct val="120000"/>
              </a:lnSpc>
              <a:spcBef>
                <a:spcPts val="600"/>
              </a:spcBef>
              <a:spcAft>
                <a:spcPts val="600"/>
              </a:spcAft>
              <a:buFont typeface="Arial" panose="020B0604020202020204" pitchFamily="34" charset="0"/>
              <a:buChar char="•"/>
              <a:defRPr/>
            </a:pPr>
            <a:r>
              <a:rPr lang="fr-FR" sz="8600" dirty="0"/>
              <a:t>Cours d’initiation </a:t>
            </a:r>
            <a:r>
              <a:rPr lang="fr-FR" sz="8600" dirty="0" err="1"/>
              <a:t>OrFo</a:t>
            </a:r>
            <a:r>
              <a:rPr lang="fr-FR" sz="8600" dirty="0"/>
              <a:t> 2023</a:t>
            </a:r>
          </a:p>
          <a:p>
            <a:pPr marL="342900" indent="-342900">
              <a:lnSpc>
                <a:spcPct val="120000"/>
              </a:lnSpc>
              <a:spcBef>
                <a:spcPts val="600"/>
              </a:spcBef>
              <a:spcAft>
                <a:spcPts val="600"/>
              </a:spcAft>
              <a:buFont typeface="Arial" panose="020B0604020202020204" pitchFamily="34" charset="0"/>
              <a:buChar char="•"/>
              <a:defRPr/>
            </a:pPr>
            <a:r>
              <a:rPr lang="fr-FR" sz="8600" dirty="0"/>
              <a:t>Ateliers nouveaux mandats pratiques</a:t>
            </a:r>
          </a:p>
          <a:p>
            <a:pPr marL="342900" indent="-342900">
              <a:lnSpc>
                <a:spcPct val="120000"/>
              </a:lnSpc>
              <a:spcBef>
                <a:spcPts val="600"/>
              </a:spcBef>
              <a:spcAft>
                <a:spcPts val="600"/>
              </a:spcAft>
              <a:buFont typeface="Arial" panose="020B0604020202020204" pitchFamily="34" charset="0"/>
              <a:buChar char="•"/>
              <a:defRPr/>
            </a:pPr>
            <a:r>
              <a:rPr lang="fr-FR" sz="8600" dirty="0"/>
              <a:t>Fiches d'information (par exemple lorsque 0, 1, 2 ou 3 points)</a:t>
            </a:r>
          </a:p>
          <a:p>
            <a:pPr marL="342900" indent="-342900">
              <a:lnSpc>
                <a:spcPct val="120000"/>
              </a:lnSpc>
              <a:spcBef>
                <a:spcPts val="600"/>
              </a:spcBef>
              <a:spcAft>
                <a:spcPts val="600"/>
              </a:spcAft>
              <a:buFont typeface="Arial" panose="020B0604020202020204" pitchFamily="34" charset="0"/>
              <a:buChar char="•"/>
              <a:defRPr/>
            </a:pPr>
            <a:r>
              <a:rPr lang="fr-FR" sz="8600" dirty="0"/>
              <a:t>soutenir le développement de time2learn (Mai ‘23!!)</a:t>
            </a:r>
          </a:p>
          <a:p>
            <a:pPr marL="342900" indent="-342900">
              <a:lnSpc>
                <a:spcPct val="120000"/>
              </a:lnSpc>
              <a:spcBef>
                <a:spcPts val="600"/>
              </a:spcBef>
              <a:spcAft>
                <a:spcPts val="600"/>
              </a:spcAft>
              <a:buFont typeface="Arial" panose="020B0604020202020204" pitchFamily="34" charset="0"/>
              <a:buChar char="•"/>
              <a:defRPr/>
            </a:pPr>
            <a:r>
              <a:rPr lang="fr-FR" sz="8600" dirty="0"/>
              <a:t>Refonte les </a:t>
            </a:r>
            <a:r>
              <a:rPr lang="fr-FR" sz="8600" dirty="0" err="1"/>
              <a:t>CIs</a:t>
            </a:r>
            <a:endParaRPr lang="fr-CH" sz="8600" dirty="0"/>
          </a:p>
          <a:p>
            <a:pPr>
              <a:lnSpc>
                <a:spcPct val="100000"/>
              </a:lnSpc>
              <a:defRPr/>
            </a:pPr>
            <a:endParaRPr lang="fr-CH" sz="2400" dirty="0"/>
          </a:p>
          <a:p>
            <a:pPr>
              <a:defRPr/>
            </a:pPr>
            <a:endParaRPr lang="fr-CH" sz="2400" dirty="0"/>
          </a:p>
        </p:txBody>
      </p:sp>
      <p:sp>
        <p:nvSpPr>
          <p:cNvPr id="6" name="Fußzeilenplatzhalter 5">
            <a:extLst>
              <a:ext uri="{FF2B5EF4-FFF2-40B4-BE49-F238E27FC236}">
                <a16:creationId xmlns:a16="http://schemas.microsoft.com/office/drawing/2014/main" id="{3AA18687-5030-4852-AA23-DF39E141A5C3}"/>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180206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3</a:t>
            </a:fld>
            <a:endParaRPr lang="de-CH"/>
          </a:p>
        </p:txBody>
      </p:sp>
      <p:sp>
        <p:nvSpPr>
          <p:cNvPr id="3" name="Fußzeilenplatzhalter 2">
            <a:extLst>
              <a:ext uri="{FF2B5EF4-FFF2-40B4-BE49-F238E27FC236}">
                <a16:creationId xmlns:a16="http://schemas.microsoft.com/office/drawing/2014/main" id="{244033B0-43D9-4DBB-AD16-220A1E592848}"/>
              </a:ext>
            </a:extLst>
          </p:cNvPr>
          <p:cNvSpPr>
            <a:spLocks noGrp="1"/>
          </p:cNvSpPr>
          <p:nvPr>
            <p:ph type="ftr" sz="quarter" idx="11"/>
          </p:nvPr>
        </p:nvSpPr>
        <p:spPr/>
        <p:txBody>
          <a:bodyPr/>
          <a:lstStyle/>
          <a:p>
            <a:r>
              <a:rPr lang="de-CH"/>
              <a:t>OrFo 2023 / Séance d'information</a:t>
            </a:r>
            <a:endParaRPr lang="de-CH" dirty="0"/>
          </a:p>
        </p:txBody>
      </p:sp>
      <p:pic>
        <p:nvPicPr>
          <p:cNvPr id="7" name="Grafik 6">
            <a:extLst>
              <a:ext uri="{FF2B5EF4-FFF2-40B4-BE49-F238E27FC236}">
                <a16:creationId xmlns:a16="http://schemas.microsoft.com/office/drawing/2014/main" id="{41B3094D-C54E-126B-709F-9F9A9FF610F5}"/>
              </a:ext>
            </a:extLst>
          </p:cNvPr>
          <p:cNvPicPr>
            <a:picLocks noChangeAspect="1"/>
          </p:cNvPicPr>
          <p:nvPr/>
        </p:nvPicPr>
        <p:blipFill>
          <a:blip r:embed="rId3"/>
          <a:stretch>
            <a:fillRect/>
          </a:stretch>
        </p:blipFill>
        <p:spPr>
          <a:xfrm>
            <a:off x="971600" y="188640"/>
            <a:ext cx="7504826" cy="6145301"/>
          </a:xfrm>
          <a:prstGeom prst="rect">
            <a:avLst/>
          </a:prstGeom>
        </p:spPr>
      </p:pic>
    </p:spTree>
    <p:extLst>
      <p:ext uri="{BB962C8B-B14F-4D97-AF65-F5344CB8AC3E}">
        <p14:creationId xmlns:p14="http://schemas.microsoft.com/office/powerpoint/2010/main" val="3392291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Questions / </a:t>
            </a:r>
            <a:r>
              <a:rPr lang="de-CH" dirty="0" err="1"/>
              <a:t>Commentaires</a:t>
            </a:r>
            <a:r>
              <a:rPr lang="de-CH" dirty="0"/>
              <a:t> / </a:t>
            </a:r>
            <a:r>
              <a:rPr lang="de-CH" dirty="0" err="1"/>
              <a:t>Suggestions</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30</a:t>
            </a:fld>
            <a:endParaRPr lang="de-CH"/>
          </a:p>
        </p:txBody>
      </p:sp>
      <p:pic>
        <p:nvPicPr>
          <p:cNvPr id="3" name="Inhaltsplatzhalter 2">
            <a:extLst>
              <a:ext uri="{FF2B5EF4-FFF2-40B4-BE49-F238E27FC236}">
                <a16:creationId xmlns:a16="http://schemas.microsoft.com/office/drawing/2014/main" id="{CA056FEA-01F4-3E57-1A83-2D62D39B2AA4}"/>
              </a:ext>
            </a:extLst>
          </p:cNvPr>
          <p:cNvPicPr>
            <a:picLocks noGrp="1" noChangeAspect="1"/>
          </p:cNvPicPr>
          <p:nvPr>
            <p:ph idx="1"/>
          </p:nvPr>
        </p:nvPicPr>
        <p:blipFill>
          <a:blip r:embed="rId3"/>
          <a:stretch>
            <a:fillRect/>
          </a:stretch>
        </p:blipFill>
        <p:spPr>
          <a:xfrm>
            <a:off x="1125720" y="2181651"/>
            <a:ext cx="3298222" cy="3243353"/>
          </a:xfrm>
          <a:prstGeom prst="rect">
            <a:avLst/>
          </a:prstGeom>
        </p:spPr>
      </p:pic>
      <p:sp>
        <p:nvSpPr>
          <p:cNvPr id="6" name="Fußzeilenplatzhalter 5">
            <a:extLst>
              <a:ext uri="{FF2B5EF4-FFF2-40B4-BE49-F238E27FC236}">
                <a16:creationId xmlns:a16="http://schemas.microsoft.com/office/drawing/2014/main" id="{3AA18687-5030-4852-AA23-DF39E141A5C3}"/>
              </a:ext>
            </a:extLst>
          </p:cNvPr>
          <p:cNvSpPr>
            <a:spLocks noGrp="1"/>
          </p:cNvSpPr>
          <p:nvPr>
            <p:ph type="ftr" sz="quarter" idx="11"/>
          </p:nvPr>
        </p:nvSpPr>
        <p:spPr/>
        <p:txBody>
          <a:bodyPr/>
          <a:lstStyle/>
          <a:p>
            <a:r>
              <a:rPr lang="de-CH"/>
              <a:t>OrFo 2023 / Séance d'information</a:t>
            </a:r>
            <a:endParaRPr lang="de-CH" dirty="0"/>
          </a:p>
        </p:txBody>
      </p:sp>
      <p:pic>
        <p:nvPicPr>
          <p:cNvPr id="4" name="Grafik 3">
            <a:extLst>
              <a:ext uri="{FF2B5EF4-FFF2-40B4-BE49-F238E27FC236}">
                <a16:creationId xmlns:a16="http://schemas.microsoft.com/office/drawing/2014/main" id="{508B21DD-1673-661A-6CA0-4D9F8C0865C4}"/>
              </a:ext>
            </a:extLst>
          </p:cNvPr>
          <p:cNvPicPr>
            <a:picLocks noChangeAspect="1"/>
          </p:cNvPicPr>
          <p:nvPr/>
        </p:nvPicPr>
        <p:blipFill>
          <a:blip r:embed="rId4"/>
          <a:stretch>
            <a:fillRect/>
          </a:stretch>
        </p:blipFill>
        <p:spPr>
          <a:xfrm>
            <a:off x="4622514" y="2059720"/>
            <a:ext cx="3395766" cy="3365284"/>
          </a:xfrm>
          <a:prstGeom prst="rect">
            <a:avLst/>
          </a:prstGeom>
        </p:spPr>
      </p:pic>
    </p:spTree>
    <p:extLst>
      <p:ext uri="{BB962C8B-B14F-4D97-AF65-F5344CB8AC3E}">
        <p14:creationId xmlns:p14="http://schemas.microsoft.com/office/powerpoint/2010/main" val="516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2953F97-0899-6E23-2D83-AB4ABF902CC1}"/>
              </a:ext>
            </a:extLst>
          </p:cNvPr>
          <p:cNvSpPr>
            <a:spLocks noGrp="1"/>
          </p:cNvSpPr>
          <p:nvPr>
            <p:ph type="title"/>
          </p:nvPr>
        </p:nvSpPr>
        <p:spPr>
          <a:xfrm>
            <a:off x="576000" y="169200"/>
            <a:ext cx="8280000" cy="972000"/>
          </a:xfrm>
        </p:spPr>
        <p:txBody>
          <a:bodyPr/>
          <a:lstStyle/>
          <a:p>
            <a:r>
              <a:rPr lang="en-US" dirty="0" err="1"/>
              <a:t>l'orientation</a:t>
            </a:r>
            <a:r>
              <a:rPr lang="en-US" dirty="0"/>
              <a:t> </a:t>
            </a:r>
            <a:r>
              <a:rPr lang="en-US" dirty="0" err="1"/>
              <a:t>compétence</a:t>
            </a:r>
            <a:endParaRPr lang="en-US" dirty="0"/>
          </a:p>
        </p:txBody>
      </p:sp>
      <p:pic>
        <p:nvPicPr>
          <p:cNvPr id="6" name="Grafik 5">
            <a:extLst>
              <a:ext uri="{FF2B5EF4-FFF2-40B4-BE49-F238E27FC236}">
                <a16:creationId xmlns:a16="http://schemas.microsoft.com/office/drawing/2014/main" id="{D6493493-BE28-22ED-649D-3A8F1E2C9D70}"/>
              </a:ext>
            </a:extLst>
          </p:cNvPr>
          <p:cNvPicPr>
            <a:picLocks noChangeAspect="1"/>
          </p:cNvPicPr>
          <p:nvPr/>
        </p:nvPicPr>
        <p:blipFill>
          <a:blip r:embed="rId3"/>
          <a:stretch>
            <a:fillRect/>
          </a:stretch>
        </p:blipFill>
        <p:spPr>
          <a:xfrm>
            <a:off x="2036824" y="1405182"/>
            <a:ext cx="6927664" cy="4866685"/>
          </a:xfrm>
          <a:prstGeom prst="rect">
            <a:avLst/>
          </a:prstGeom>
          <a:noFill/>
        </p:spPr>
      </p:pic>
      <p:sp>
        <p:nvSpPr>
          <p:cNvPr id="3" name="Fußzeilenplatzhalter 2">
            <a:extLst>
              <a:ext uri="{FF2B5EF4-FFF2-40B4-BE49-F238E27FC236}">
                <a16:creationId xmlns:a16="http://schemas.microsoft.com/office/drawing/2014/main" id="{244033B0-43D9-4DBB-AD16-220A1E592848}"/>
              </a:ext>
            </a:extLst>
          </p:cNvPr>
          <p:cNvSpPr>
            <a:spLocks noGrp="1"/>
          </p:cNvSpPr>
          <p:nvPr>
            <p:ph type="ftr" sz="quarter" idx="11"/>
          </p:nvPr>
        </p:nvSpPr>
        <p:spPr>
          <a:xfrm>
            <a:off x="576000" y="6455554"/>
            <a:ext cx="5744397" cy="252000"/>
          </a:xfrm>
        </p:spPr>
        <p:txBody>
          <a:bodyPr anchor="ctr">
            <a:normAutofit/>
          </a:bodyPr>
          <a:lstStyle/>
          <a:p>
            <a:pPr>
              <a:spcAft>
                <a:spcPts val="600"/>
              </a:spcAft>
            </a:pPr>
            <a:r>
              <a:rPr lang="de-CH"/>
              <a:t>OrFo 2023 / Séance d'information</a:t>
            </a:r>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a:xfrm>
            <a:off x="6806220" y="6454800"/>
            <a:ext cx="2057400" cy="252000"/>
          </a:xfrm>
        </p:spPr>
        <p:txBody>
          <a:bodyPr anchor="ctr">
            <a:normAutofit/>
          </a:bodyPr>
          <a:lstStyle/>
          <a:p>
            <a:pPr>
              <a:spcAft>
                <a:spcPts val="600"/>
              </a:spcAft>
            </a:pPr>
            <a:fld id="{E8ED274B-6E55-4BF9-9DC2-E6ECCC6925DA}" type="slidenum">
              <a:rPr lang="de-CH" smtClean="0"/>
              <a:pPr>
                <a:spcAft>
                  <a:spcPts val="600"/>
                </a:spcAft>
              </a:pPr>
              <a:t>4</a:t>
            </a:fld>
            <a:endParaRPr lang="de-CH"/>
          </a:p>
        </p:txBody>
      </p:sp>
      <p:sp>
        <p:nvSpPr>
          <p:cNvPr id="9" name="Rechteck 8">
            <a:extLst>
              <a:ext uri="{FF2B5EF4-FFF2-40B4-BE49-F238E27FC236}">
                <a16:creationId xmlns:a16="http://schemas.microsoft.com/office/drawing/2014/main" id="{1754525F-CB7A-2915-C2C6-691C6AC3B095}"/>
              </a:ext>
            </a:extLst>
          </p:cNvPr>
          <p:cNvSpPr/>
          <p:nvPr/>
        </p:nvSpPr>
        <p:spPr>
          <a:xfrm>
            <a:off x="2339752" y="3767524"/>
            <a:ext cx="6336704" cy="2181756"/>
          </a:xfrm>
          <a:prstGeom prst="rect">
            <a:avLst/>
          </a:prstGeom>
          <a:noFill/>
          <a:ln w="762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E6E0F48B-56DC-F402-7D0B-F0AA93B58A9D}"/>
              </a:ext>
            </a:extLst>
          </p:cNvPr>
          <p:cNvSpPr txBox="1"/>
          <p:nvPr/>
        </p:nvSpPr>
        <p:spPr>
          <a:xfrm>
            <a:off x="323528" y="4446954"/>
            <a:ext cx="1620624" cy="369332"/>
          </a:xfrm>
          <a:prstGeom prst="rect">
            <a:avLst/>
          </a:prstGeom>
          <a:noFill/>
          <a:ln w="28575">
            <a:solidFill>
              <a:srgbClr val="0070C0"/>
            </a:solidFill>
          </a:ln>
        </p:spPr>
        <p:txBody>
          <a:bodyPr wrap="square" rtlCol="0">
            <a:spAutoFit/>
          </a:bodyPr>
          <a:lstStyle/>
          <a:p>
            <a:r>
              <a:rPr lang="de-DE" b="1" dirty="0" err="1">
                <a:solidFill>
                  <a:srgbClr val="0070C0"/>
                </a:solidFill>
              </a:rPr>
              <a:t>OrFo</a:t>
            </a:r>
            <a:r>
              <a:rPr lang="de-DE" b="1" dirty="0">
                <a:solidFill>
                  <a:srgbClr val="0070C0"/>
                </a:solidFill>
              </a:rPr>
              <a:t> 2012</a:t>
            </a:r>
            <a:endParaRPr lang="de-CH" b="1" dirty="0">
              <a:solidFill>
                <a:srgbClr val="0070C0"/>
              </a:solidFill>
            </a:endParaRPr>
          </a:p>
        </p:txBody>
      </p:sp>
      <p:cxnSp>
        <p:nvCxnSpPr>
          <p:cNvPr id="12" name="Gerade Verbindung mit Pfeil 11">
            <a:extLst>
              <a:ext uri="{FF2B5EF4-FFF2-40B4-BE49-F238E27FC236}">
                <a16:creationId xmlns:a16="http://schemas.microsoft.com/office/drawing/2014/main" id="{75DF628C-E929-D6D8-6627-F19812A57340}"/>
              </a:ext>
            </a:extLst>
          </p:cNvPr>
          <p:cNvCxnSpPr>
            <a:cxnSpLocks/>
            <a:stCxn id="10" idx="3"/>
          </p:cNvCxnSpPr>
          <p:nvPr/>
        </p:nvCxnSpPr>
        <p:spPr>
          <a:xfrm>
            <a:off x="1944152" y="4631620"/>
            <a:ext cx="395600" cy="0"/>
          </a:xfrm>
          <a:prstGeom prst="straightConnector1">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8F7FAA16-D4A5-EF79-EB72-923F9AED504A}"/>
              </a:ext>
            </a:extLst>
          </p:cNvPr>
          <p:cNvSpPr/>
          <p:nvPr/>
        </p:nvSpPr>
        <p:spPr>
          <a:xfrm>
            <a:off x="2339752" y="1700811"/>
            <a:ext cx="6336704" cy="1897591"/>
          </a:xfrm>
          <a:prstGeom prst="rect">
            <a:avLst/>
          </a:prstGeom>
          <a:noFill/>
          <a:ln w="762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a:extLst>
              <a:ext uri="{FF2B5EF4-FFF2-40B4-BE49-F238E27FC236}">
                <a16:creationId xmlns:a16="http://schemas.microsoft.com/office/drawing/2014/main" id="{75CAFC58-2B59-90EA-D19F-D866B590B47D}"/>
              </a:ext>
            </a:extLst>
          </p:cNvPr>
          <p:cNvSpPr txBox="1"/>
          <p:nvPr/>
        </p:nvSpPr>
        <p:spPr>
          <a:xfrm>
            <a:off x="319354" y="2549640"/>
            <a:ext cx="1620624" cy="369332"/>
          </a:xfrm>
          <a:prstGeom prst="rect">
            <a:avLst/>
          </a:prstGeom>
          <a:noFill/>
          <a:ln w="28575">
            <a:solidFill>
              <a:srgbClr val="00B050"/>
            </a:solidFill>
          </a:ln>
        </p:spPr>
        <p:txBody>
          <a:bodyPr wrap="square" rtlCol="0">
            <a:spAutoFit/>
          </a:bodyPr>
          <a:lstStyle/>
          <a:p>
            <a:r>
              <a:rPr lang="de-DE" b="1" dirty="0" err="1">
                <a:solidFill>
                  <a:srgbClr val="00B050"/>
                </a:solidFill>
              </a:rPr>
              <a:t>OrFo</a:t>
            </a:r>
            <a:r>
              <a:rPr lang="de-DE" b="1" dirty="0">
                <a:solidFill>
                  <a:srgbClr val="00B050"/>
                </a:solidFill>
              </a:rPr>
              <a:t> 2023</a:t>
            </a:r>
            <a:endParaRPr lang="de-CH" b="1" dirty="0">
              <a:solidFill>
                <a:srgbClr val="00B050"/>
              </a:solidFill>
            </a:endParaRPr>
          </a:p>
        </p:txBody>
      </p:sp>
      <p:cxnSp>
        <p:nvCxnSpPr>
          <p:cNvPr id="15" name="Gerade Verbindung mit Pfeil 14">
            <a:extLst>
              <a:ext uri="{FF2B5EF4-FFF2-40B4-BE49-F238E27FC236}">
                <a16:creationId xmlns:a16="http://schemas.microsoft.com/office/drawing/2014/main" id="{578C323E-C528-9503-2944-1380B18C84A1}"/>
              </a:ext>
            </a:extLst>
          </p:cNvPr>
          <p:cNvCxnSpPr>
            <a:cxnSpLocks/>
            <a:stCxn id="14" idx="3"/>
          </p:cNvCxnSpPr>
          <p:nvPr/>
        </p:nvCxnSpPr>
        <p:spPr>
          <a:xfrm>
            <a:off x="1939978" y="2734306"/>
            <a:ext cx="399774" cy="0"/>
          </a:xfrm>
          <a:prstGeom prst="straightConnector1">
            <a:avLst/>
          </a:prstGeom>
          <a:ln w="28575">
            <a:solidFill>
              <a:srgbClr val="00B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4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profil</a:t>
            </a:r>
            <a:r>
              <a:rPr lang="de-CH" dirty="0"/>
              <a:t> de </a:t>
            </a:r>
            <a:r>
              <a:rPr lang="de-CH" dirty="0" err="1"/>
              <a:t>qualification</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5</a:t>
            </a:fld>
            <a:endParaRPr lang="de-CH"/>
          </a:p>
        </p:txBody>
      </p:sp>
      <p:sp>
        <p:nvSpPr>
          <p:cNvPr id="3" name="Fußzeilenplatzhalter 2">
            <a:extLst>
              <a:ext uri="{FF2B5EF4-FFF2-40B4-BE49-F238E27FC236}">
                <a16:creationId xmlns:a16="http://schemas.microsoft.com/office/drawing/2014/main" id="{86ED08B4-66A2-4880-8072-F46253D907EF}"/>
              </a:ext>
            </a:extLst>
          </p:cNvPr>
          <p:cNvSpPr>
            <a:spLocks noGrp="1"/>
          </p:cNvSpPr>
          <p:nvPr>
            <p:ph type="ftr" sz="quarter" idx="11"/>
          </p:nvPr>
        </p:nvSpPr>
        <p:spPr/>
        <p:txBody>
          <a:bodyPr/>
          <a:lstStyle/>
          <a:p>
            <a:r>
              <a:rPr lang="de-CH"/>
              <a:t>OrFo 2023 / Séance d'information</a:t>
            </a:r>
            <a:endParaRPr lang="de-CH" dirty="0"/>
          </a:p>
        </p:txBody>
      </p:sp>
      <p:pic>
        <p:nvPicPr>
          <p:cNvPr id="10" name="Inhaltsplatzhalter 9">
            <a:extLst>
              <a:ext uri="{FF2B5EF4-FFF2-40B4-BE49-F238E27FC236}">
                <a16:creationId xmlns:a16="http://schemas.microsoft.com/office/drawing/2014/main" id="{DC447283-CCEA-4EF0-BFD0-522EC920DD41}"/>
              </a:ext>
            </a:extLst>
          </p:cNvPr>
          <p:cNvPicPr>
            <a:picLocks noGrp="1" noChangeAspect="1"/>
          </p:cNvPicPr>
          <p:nvPr>
            <p:ph idx="1"/>
          </p:nvPr>
        </p:nvPicPr>
        <p:blipFill>
          <a:blip r:embed="rId3"/>
          <a:stretch>
            <a:fillRect/>
          </a:stretch>
        </p:blipFill>
        <p:spPr>
          <a:xfrm>
            <a:off x="576000" y="1268760"/>
            <a:ext cx="8287620" cy="5186039"/>
          </a:xfrm>
        </p:spPr>
      </p:pic>
    </p:spTree>
    <p:extLst>
      <p:ext uri="{BB962C8B-B14F-4D97-AF65-F5344CB8AC3E}">
        <p14:creationId xmlns:p14="http://schemas.microsoft.com/office/powerpoint/2010/main" val="144850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6</a:t>
            </a:fld>
            <a:endParaRPr lang="de-CH"/>
          </a:p>
        </p:txBody>
      </p:sp>
      <p:sp>
        <p:nvSpPr>
          <p:cNvPr id="3" name="Fußzeilenplatzhalter 2">
            <a:extLst>
              <a:ext uri="{FF2B5EF4-FFF2-40B4-BE49-F238E27FC236}">
                <a16:creationId xmlns:a16="http://schemas.microsoft.com/office/drawing/2014/main" id="{86ED08B4-66A2-4880-8072-F46253D907EF}"/>
              </a:ext>
            </a:extLst>
          </p:cNvPr>
          <p:cNvSpPr>
            <a:spLocks noGrp="1"/>
          </p:cNvSpPr>
          <p:nvPr>
            <p:ph type="ftr" sz="quarter" idx="11"/>
          </p:nvPr>
        </p:nvSpPr>
        <p:spPr/>
        <p:txBody>
          <a:bodyPr/>
          <a:lstStyle/>
          <a:p>
            <a:r>
              <a:rPr lang="de-CH"/>
              <a:t>OrFo 2023 / Séance d'information</a:t>
            </a:r>
            <a:endParaRPr lang="de-CH" dirty="0"/>
          </a:p>
        </p:txBody>
      </p:sp>
      <p:sp>
        <p:nvSpPr>
          <p:cNvPr id="6" name="Inhaltsplatzhalter 5">
            <a:extLst>
              <a:ext uri="{FF2B5EF4-FFF2-40B4-BE49-F238E27FC236}">
                <a16:creationId xmlns:a16="http://schemas.microsoft.com/office/drawing/2014/main" id="{DED411C7-99DD-BAFC-DB97-FA0861B9A144}"/>
              </a:ext>
            </a:extLst>
          </p:cNvPr>
          <p:cNvSpPr>
            <a:spLocks noGrp="1"/>
          </p:cNvSpPr>
          <p:nvPr>
            <p:ph idx="1"/>
          </p:nvPr>
        </p:nvSpPr>
        <p:spPr/>
        <p:txBody>
          <a:bodyPr/>
          <a:lstStyle/>
          <a:p>
            <a:endParaRPr lang="de-CH"/>
          </a:p>
        </p:txBody>
      </p:sp>
      <p:pic>
        <p:nvPicPr>
          <p:cNvPr id="7" name="Grafik 6">
            <a:extLst>
              <a:ext uri="{FF2B5EF4-FFF2-40B4-BE49-F238E27FC236}">
                <a16:creationId xmlns:a16="http://schemas.microsoft.com/office/drawing/2014/main" id="{2D725F3C-25C7-D6B8-F83A-DAE577EC5544}"/>
              </a:ext>
            </a:extLst>
          </p:cNvPr>
          <p:cNvPicPr>
            <a:picLocks noChangeAspect="1"/>
          </p:cNvPicPr>
          <p:nvPr/>
        </p:nvPicPr>
        <p:blipFill>
          <a:blip r:embed="rId3"/>
          <a:stretch>
            <a:fillRect/>
          </a:stretch>
        </p:blipFill>
        <p:spPr>
          <a:xfrm>
            <a:off x="473174" y="255467"/>
            <a:ext cx="8419306" cy="6053853"/>
          </a:xfrm>
          <a:prstGeom prst="rect">
            <a:avLst/>
          </a:prstGeom>
        </p:spPr>
      </p:pic>
    </p:spTree>
    <p:extLst>
      <p:ext uri="{BB962C8B-B14F-4D97-AF65-F5344CB8AC3E}">
        <p14:creationId xmlns:p14="http://schemas.microsoft.com/office/powerpoint/2010/main" val="256531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4B6F1FC-35DE-D08E-03D8-56EF712AFE65}"/>
              </a:ext>
            </a:extLst>
          </p:cNvPr>
          <p:cNvSpPr>
            <a:spLocks noGrp="1"/>
          </p:cNvSpPr>
          <p:nvPr>
            <p:ph type="title"/>
          </p:nvPr>
        </p:nvSpPr>
        <p:spPr>
          <a:xfrm>
            <a:off x="576000" y="169200"/>
            <a:ext cx="8280000" cy="972000"/>
          </a:xfrm>
        </p:spPr>
        <p:txBody>
          <a:bodyPr/>
          <a:lstStyle/>
          <a:p>
            <a:r>
              <a:rPr lang="en-US" dirty="0" err="1"/>
              <a:t>Coopération</a:t>
            </a:r>
            <a:r>
              <a:rPr lang="en-US" dirty="0"/>
              <a:t> entre les </a:t>
            </a:r>
            <a:r>
              <a:rPr lang="en-US" dirty="0" err="1"/>
              <a:t>lieux</a:t>
            </a:r>
            <a:r>
              <a:rPr lang="en-US" dirty="0"/>
              <a:t> de formation</a:t>
            </a:r>
          </a:p>
        </p:txBody>
      </p:sp>
      <p:pic>
        <p:nvPicPr>
          <p:cNvPr id="10" name="Inhaltsplatzhalter 9">
            <a:extLst>
              <a:ext uri="{FF2B5EF4-FFF2-40B4-BE49-F238E27FC236}">
                <a16:creationId xmlns:a16="http://schemas.microsoft.com/office/drawing/2014/main" id="{8017BEC7-7FB0-B98B-B1E4-19D012936588}"/>
              </a:ext>
            </a:extLst>
          </p:cNvPr>
          <p:cNvPicPr>
            <a:picLocks noGrp="1" noChangeAspect="1"/>
          </p:cNvPicPr>
          <p:nvPr>
            <p:ph idx="1"/>
          </p:nvPr>
        </p:nvPicPr>
        <p:blipFill>
          <a:blip r:embed="rId3"/>
          <a:stretch>
            <a:fillRect/>
          </a:stretch>
        </p:blipFill>
        <p:spPr>
          <a:xfrm>
            <a:off x="1124350" y="1405182"/>
            <a:ext cx="7183300" cy="4866685"/>
          </a:xfrm>
          <a:noFill/>
        </p:spPr>
      </p:pic>
      <p:sp>
        <p:nvSpPr>
          <p:cNvPr id="3" name="Fußzeilenplatzhalter 2">
            <a:extLst>
              <a:ext uri="{FF2B5EF4-FFF2-40B4-BE49-F238E27FC236}">
                <a16:creationId xmlns:a16="http://schemas.microsoft.com/office/drawing/2014/main" id="{86ED08B4-66A2-4880-8072-F46253D907EF}"/>
              </a:ext>
            </a:extLst>
          </p:cNvPr>
          <p:cNvSpPr>
            <a:spLocks noGrp="1"/>
          </p:cNvSpPr>
          <p:nvPr>
            <p:ph type="ftr" sz="quarter" idx="11"/>
          </p:nvPr>
        </p:nvSpPr>
        <p:spPr>
          <a:xfrm>
            <a:off x="576000" y="6455554"/>
            <a:ext cx="5744397" cy="252000"/>
          </a:xfrm>
        </p:spPr>
        <p:txBody>
          <a:bodyPr anchor="ctr">
            <a:normAutofit/>
          </a:bodyPr>
          <a:lstStyle/>
          <a:p>
            <a:pPr>
              <a:spcAft>
                <a:spcPts val="600"/>
              </a:spcAft>
            </a:pPr>
            <a:r>
              <a:rPr lang="de-CH"/>
              <a:t>OrFo 2023 / Séance d'information</a:t>
            </a:r>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a:xfrm>
            <a:off x="6806220" y="6454800"/>
            <a:ext cx="2057400" cy="252000"/>
          </a:xfrm>
        </p:spPr>
        <p:txBody>
          <a:bodyPr anchor="ctr">
            <a:normAutofit/>
          </a:bodyPr>
          <a:lstStyle/>
          <a:p>
            <a:pPr>
              <a:spcAft>
                <a:spcPts val="600"/>
              </a:spcAft>
            </a:pPr>
            <a:fld id="{E8ED274B-6E55-4BF9-9DC2-E6ECCC6925DA}" type="slidenum">
              <a:rPr lang="de-CH" smtClean="0"/>
              <a:pPr>
                <a:spcAft>
                  <a:spcPts val="600"/>
                </a:spcAft>
              </a:pPr>
              <a:t>7</a:t>
            </a:fld>
            <a:endParaRPr lang="de-CH"/>
          </a:p>
        </p:txBody>
      </p:sp>
    </p:spTree>
    <p:extLst>
      <p:ext uri="{BB962C8B-B14F-4D97-AF65-F5344CB8AC3E}">
        <p14:creationId xmlns:p14="http://schemas.microsoft.com/office/powerpoint/2010/main" val="390591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Recrutement</a:t>
            </a:r>
            <a:r>
              <a:rPr lang="de-DE" dirty="0"/>
              <a:t> </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8</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193768"/>
            <a:ext cx="8280000" cy="5261032"/>
          </a:xfrm>
        </p:spPr>
        <p:txBody>
          <a:bodyPr>
            <a:normAutofit/>
          </a:bodyPr>
          <a:lstStyle/>
          <a:p>
            <a:pPr>
              <a:defRPr/>
            </a:pPr>
            <a:endParaRPr lang="de-CH" sz="2400" b="1" dirty="0">
              <a:solidFill>
                <a:schemeClr val="tx1"/>
              </a:solidFill>
            </a:endParaRPr>
          </a:p>
          <a:p>
            <a:pPr marL="342900" indent="-342900">
              <a:lnSpc>
                <a:spcPct val="100000"/>
              </a:lnSpc>
              <a:spcBef>
                <a:spcPts val="0"/>
              </a:spcBef>
              <a:spcAft>
                <a:spcPts val="600"/>
              </a:spcAft>
              <a:buFont typeface="Arial" panose="020B0604020202020204" pitchFamily="34" charset="0"/>
              <a:buChar char="•"/>
              <a:defRPr/>
            </a:pPr>
            <a:endParaRPr lang="fr-FR" sz="2400" dirty="0"/>
          </a:p>
          <a:p>
            <a:pPr marL="342900" indent="-342900">
              <a:lnSpc>
                <a:spcPct val="100000"/>
              </a:lnSpc>
              <a:spcBef>
                <a:spcPts val="0"/>
              </a:spcBef>
              <a:spcAft>
                <a:spcPts val="600"/>
              </a:spcAft>
              <a:buFont typeface="Arial" panose="020B0604020202020204" pitchFamily="34" charset="0"/>
              <a:buChar char="•"/>
              <a:defRPr/>
            </a:pPr>
            <a:r>
              <a:rPr lang="fr-FR" sz="2400" dirty="0"/>
              <a:t>Les exigences pour les apprentis commerciaux ne changeront pas fondamentalement.</a:t>
            </a:r>
          </a:p>
          <a:p>
            <a:pPr marL="342900" indent="-342900">
              <a:lnSpc>
                <a:spcPct val="100000"/>
              </a:lnSpc>
              <a:spcBef>
                <a:spcPts val="0"/>
              </a:spcBef>
              <a:spcAft>
                <a:spcPts val="600"/>
              </a:spcAft>
              <a:buFont typeface="Arial" panose="020B0604020202020204" pitchFamily="34" charset="0"/>
              <a:buChar char="•"/>
              <a:defRPr/>
            </a:pPr>
            <a:endParaRPr lang="fr-FR" sz="2400" dirty="0"/>
          </a:p>
          <a:p>
            <a:pPr marL="342900" indent="-342900">
              <a:lnSpc>
                <a:spcPct val="100000"/>
              </a:lnSpc>
              <a:spcBef>
                <a:spcPts val="0"/>
              </a:spcBef>
              <a:spcAft>
                <a:spcPts val="600"/>
              </a:spcAft>
              <a:buFont typeface="Arial" panose="020B0604020202020204" pitchFamily="34" charset="0"/>
              <a:buChar char="•"/>
              <a:defRPr/>
            </a:pPr>
            <a:r>
              <a:rPr lang="fr-FR" sz="2400" dirty="0"/>
              <a:t>Pensez aux langues et aux options.</a:t>
            </a:r>
            <a:endParaRPr lang="fr-CH" sz="2400" dirty="0"/>
          </a:p>
          <a:p>
            <a:pPr>
              <a:lnSpc>
                <a:spcPct val="100000"/>
              </a:lnSpc>
              <a:spcBef>
                <a:spcPts val="0"/>
              </a:spcBef>
              <a:spcAft>
                <a:spcPts val="600"/>
              </a:spcAft>
              <a:defRPr/>
            </a:pPr>
            <a:endParaRPr lang="de-CH" sz="2400" dirty="0"/>
          </a:p>
          <a:p>
            <a:pPr marL="457200" indent="-457200">
              <a:lnSpc>
                <a:spcPct val="100000"/>
              </a:lnSpc>
              <a:spcBef>
                <a:spcPts val="0"/>
              </a:spcBef>
              <a:spcAft>
                <a:spcPts val="600"/>
              </a:spcAft>
              <a:buFont typeface="Wingdings" panose="05000000000000000000" pitchFamily="2" charset="2"/>
              <a:buChar char="Ø"/>
              <a:defRPr/>
            </a:pPr>
            <a:endParaRPr lang="de-CH" sz="2400" b="1" dirty="0"/>
          </a:p>
          <a:p>
            <a:pPr>
              <a:defRPr/>
            </a:pPr>
            <a:endParaRPr lang="de-CH" sz="2400" b="1" dirty="0"/>
          </a:p>
        </p:txBody>
      </p:sp>
      <p:sp>
        <p:nvSpPr>
          <p:cNvPr id="3" name="Fußzeilenplatzhalter 2">
            <a:extLst>
              <a:ext uri="{FF2B5EF4-FFF2-40B4-BE49-F238E27FC236}">
                <a16:creationId xmlns:a16="http://schemas.microsoft.com/office/drawing/2014/main" id="{8F373F1E-4C43-4202-9B15-1F6BE5C963C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3392677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Ecole professionelle</a:t>
            </a:r>
            <a:endParaRPr lang="de-CH" dirty="0"/>
          </a:p>
        </p:txBody>
      </p:sp>
      <p:sp>
        <p:nvSpPr>
          <p:cNvPr id="5" name="Foliennummernplatzhalter 4">
            <a:extLst>
              <a:ext uri="{FF2B5EF4-FFF2-40B4-BE49-F238E27FC236}">
                <a16:creationId xmlns:a16="http://schemas.microsoft.com/office/drawing/2014/main" id="{059C6990-9511-4451-8D6E-556B0DAD9DC8}"/>
              </a:ext>
            </a:extLst>
          </p:cNvPr>
          <p:cNvSpPr>
            <a:spLocks noGrp="1"/>
          </p:cNvSpPr>
          <p:nvPr>
            <p:ph type="sldNum" sz="quarter" idx="12"/>
          </p:nvPr>
        </p:nvSpPr>
        <p:spPr/>
        <p:txBody>
          <a:bodyPr/>
          <a:lstStyle/>
          <a:p>
            <a:fld id="{E8ED274B-6E55-4BF9-9DC2-E6ECCC6925DA}" type="slidenum">
              <a:rPr lang="de-CH" smtClean="0"/>
              <a:pPr/>
              <a:t>9</a:t>
            </a:fld>
            <a:endParaRPr lang="de-CH"/>
          </a:p>
        </p:txBody>
      </p:sp>
      <p:sp>
        <p:nvSpPr>
          <p:cNvPr id="9" name="Inhaltsplatzhalter 2">
            <a:extLst>
              <a:ext uri="{FF2B5EF4-FFF2-40B4-BE49-F238E27FC236}">
                <a16:creationId xmlns:a16="http://schemas.microsoft.com/office/drawing/2014/main" id="{71BE1DED-07B4-4D69-B4EA-ADFC98C854E4}"/>
              </a:ext>
            </a:extLst>
          </p:cNvPr>
          <p:cNvSpPr>
            <a:spLocks noGrp="1"/>
          </p:cNvSpPr>
          <p:nvPr>
            <p:ph idx="1"/>
          </p:nvPr>
        </p:nvSpPr>
        <p:spPr>
          <a:xfrm>
            <a:off x="576000" y="1193768"/>
            <a:ext cx="8280000" cy="5261032"/>
          </a:xfrm>
        </p:spPr>
        <p:txBody>
          <a:bodyPr>
            <a:normAutofit/>
          </a:bodyPr>
          <a:lstStyle/>
          <a:p>
            <a:pPr>
              <a:defRPr/>
            </a:pPr>
            <a:endParaRPr lang="de-CH" sz="2400" b="1" dirty="0">
              <a:solidFill>
                <a:schemeClr val="tx1"/>
              </a:solidFill>
            </a:endParaRPr>
          </a:p>
          <a:p>
            <a:pPr>
              <a:lnSpc>
                <a:spcPct val="100000"/>
              </a:lnSpc>
              <a:spcBef>
                <a:spcPts val="0"/>
              </a:spcBef>
              <a:spcAft>
                <a:spcPts val="600"/>
              </a:spcAft>
              <a:defRPr/>
            </a:pPr>
            <a:r>
              <a:rPr lang="fr-FR" sz="2400" dirty="0"/>
              <a:t>Orientation compétences, c'est-à-dire nouvelle structure de sujet</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Plus de profils</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Langues : Choix obligatoire pour la 2ème langue étrangère</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Options : en 3ème année d'apprentissage</a:t>
            </a:r>
          </a:p>
          <a:p>
            <a:pPr>
              <a:lnSpc>
                <a:spcPct val="100000"/>
              </a:lnSpc>
              <a:spcBef>
                <a:spcPts val="0"/>
              </a:spcBef>
              <a:spcAft>
                <a:spcPts val="600"/>
              </a:spcAft>
              <a:defRPr/>
            </a:pPr>
            <a:endParaRPr lang="fr-FR" sz="2400" dirty="0"/>
          </a:p>
          <a:p>
            <a:pPr>
              <a:lnSpc>
                <a:spcPct val="100000"/>
              </a:lnSpc>
              <a:spcBef>
                <a:spcPts val="0"/>
              </a:spcBef>
              <a:spcAft>
                <a:spcPts val="600"/>
              </a:spcAft>
              <a:defRPr/>
            </a:pPr>
            <a:r>
              <a:rPr lang="fr-FR" sz="2400" dirty="0"/>
              <a:t>MP1</a:t>
            </a:r>
            <a:endParaRPr lang="fr-CH" sz="2400" dirty="0"/>
          </a:p>
          <a:p>
            <a:pPr>
              <a:lnSpc>
                <a:spcPct val="100000"/>
              </a:lnSpc>
              <a:spcBef>
                <a:spcPts val="0"/>
              </a:spcBef>
              <a:spcAft>
                <a:spcPts val="600"/>
              </a:spcAft>
              <a:defRPr/>
            </a:pPr>
            <a:endParaRPr lang="de-CH" sz="2400" dirty="0"/>
          </a:p>
          <a:p>
            <a:pPr marL="457200" indent="-457200">
              <a:lnSpc>
                <a:spcPct val="100000"/>
              </a:lnSpc>
              <a:spcBef>
                <a:spcPts val="0"/>
              </a:spcBef>
              <a:spcAft>
                <a:spcPts val="600"/>
              </a:spcAft>
              <a:buFont typeface="Wingdings" panose="05000000000000000000" pitchFamily="2" charset="2"/>
              <a:buChar char="Ø"/>
              <a:defRPr/>
            </a:pPr>
            <a:endParaRPr lang="de-CH" sz="2400" b="1" dirty="0"/>
          </a:p>
          <a:p>
            <a:pPr>
              <a:defRPr/>
            </a:pPr>
            <a:endParaRPr lang="de-CH" sz="2400" b="1" dirty="0"/>
          </a:p>
        </p:txBody>
      </p:sp>
      <p:sp>
        <p:nvSpPr>
          <p:cNvPr id="3" name="Fußzeilenplatzhalter 2">
            <a:extLst>
              <a:ext uri="{FF2B5EF4-FFF2-40B4-BE49-F238E27FC236}">
                <a16:creationId xmlns:a16="http://schemas.microsoft.com/office/drawing/2014/main" id="{8F373F1E-4C43-4202-9B15-1F6BE5C963CD}"/>
              </a:ext>
            </a:extLst>
          </p:cNvPr>
          <p:cNvSpPr>
            <a:spLocks noGrp="1"/>
          </p:cNvSpPr>
          <p:nvPr>
            <p:ph type="ftr" sz="quarter" idx="11"/>
          </p:nvPr>
        </p:nvSpPr>
        <p:spPr/>
        <p:txBody>
          <a:bodyPr/>
          <a:lstStyle/>
          <a:p>
            <a:r>
              <a:rPr lang="de-CH"/>
              <a:t>OrFo 2023 / Séance d'information</a:t>
            </a:r>
            <a:endParaRPr lang="de-CH" dirty="0"/>
          </a:p>
        </p:txBody>
      </p:sp>
    </p:spTree>
    <p:extLst>
      <p:ext uri="{BB962C8B-B14F-4D97-AF65-F5344CB8AC3E}">
        <p14:creationId xmlns:p14="http://schemas.microsoft.com/office/powerpoint/2010/main" val="35943928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anche Hande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ranchehandel französisch_Neu.potx" id="{3C3386D0-05F9-453F-B905-E82825EC925F}" vid="{907DF281-5F5D-4205-A495-54ED640E42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Branchehandel französisch</Template>
  <TotalTime>0</TotalTime>
  <Words>1005</Words>
  <Application>Microsoft Office PowerPoint</Application>
  <PresentationFormat>Bildschirmpräsentation (4:3)</PresentationFormat>
  <Paragraphs>225</Paragraphs>
  <Slides>30</Slides>
  <Notes>25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Symbol</vt:lpstr>
      <vt:lpstr>Verdana</vt:lpstr>
      <vt:lpstr>Wingdings</vt:lpstr>
      <vt:lpstr>Thème Office</vt:lpstr>
      <vt:lpstr>Séance d’information  OrFo 2023</vt:lpstr>
      <vt:lpstr>OrFo 2023</vt:lpstr>
      <vt:lpstr>PowerPoint-Präsentation</vt:lpstr>
      <vt:lpstr>l'orientation compétence</vt:lpstr>
      <vt:lpstr>profil de qualification</vt:lpstr>
      <vt:lpstr>PowerPoint-Präsentation</vt:lpstr>
      <vt:lpstr>Coopération entre les lieux de formation</vt:lpstr>
      <vt:lpstr>Recrutement </vt:lpstr>
      <vt:lpstr>Ecole professionelle</vt:lpstr>
      <vt:lpstr>Langues</vt:lpstr>
      <vt:lpstr>Options</vt:lpstr>
      <vt:lpstr>MP</vt:lpstr>
      <vt:lpstr>Entreprise</vt:lpstr>
      <vt:lpstr>Plan de formation</vt:lpstr>
      <vt:lpstr>Mandats pratiques</vt:lpstr>
      <vt:lpstr>Mandats pratiques</vt:lpstr>
      <vt:lpstr>PowerPoint-Präsentation</vt:lpstr>
      <vt:lpstr>PowerPoint-Präsentation</vt:lpstr>
      <vt:lpstr>Grille de compétences (pas de note)</vt:lpstr>
      <vt:lpstr>PowerPoint-Präsentation</vt:lpstr>
      <vt:lpstr>Entreprise</vt:lpstr>
      <vt:lpstr>Raport de formation (pas de note)</vt:lpstr>
      <vt:lpstr>Note d‘expériance (note)</vt:lpstr>
      <vt:lpstr>PowerPoint-Präsentation</vt:lpstr>
      <vt:lpstr>PowerPoint-Präsentation</vt:lpstr>
      <vt:lpstr>PowerPoint-Präsentation</vt:lpstr>
      <vt:lpstr>PowerPoint-Präsentation</vt:lpstr>
      <vt:lpstr>Portfolio personel</vt:lpstr>
      <vt:lpstr>Prochaines étapes</vt:lpstr>
      <vt:lpstr>Questions / Commentaires /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Ueli Stursberg</dc:creator>
  <cp:lastModifiedBy>Ueli Stursberg</cp:lastModifiedBy>
  <cp:revision>88</cp:revision>
  <dcterms:created xsi:type="dcterms:W3CDTF">2018-03-07T06:26:55Z</dcterms:created>
  <dcterms:modified xsi:type="dcterms:W3CDTF">2023-03-29T11:55:44Z</dcterms:modified>
</cp:coreProperties>
</file>